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99"/>
  </p:notesMasterIdLst>
  <p:sldIdLst>
    <p:sldId id="628" r:id="rId2"/>
    <p:sldId id="775" r:id="rId3"/>
    <p:sldId id="1029" r:id="rId4"/>
    <p:sldId id="1030" r:id="rId5"/>
    <p:sldId id="1036" r:id="rId6"/>
    <p:sldId id="1048" r:id="rId7"/>
    <p:sldId id="1113" r:id="rId8"/>
    <p:sldId id="1051" r:id="rId9"/>
    <p:sldId id="1037" r:id="rId10"/>
    <p:sldId id="1079" r:id="rId11"/>
    <p:sldId id="1087" r:id="rId12"/>
    <p:sldId id="1080" r:id="rId13"/>
    <p:sldId id="1082" r:id="rId14"/>
    <p:sldId id="1114" r:id="rId15"/>
    <p:sldId id="1084" r:id="rId16"/>
    <p:sldId id="1085" r:id="rId17"/>
    <p:sldId id="1083" r:id="rId18"/>
    <p:sldId id="1088" r:id="rId19"/>
    <p:sldId id="1081" r:id="rId20"/>
    <p:sldId id="1052" r:id="rId21"/>
    <p:sldId id="1053" r:id="rId22"/>
    <p:sldId id="1031" r:id="rId23"/>
    <p:sldId id="1040" r:id="rId24"/>
    <p:sldId id="1041" r:id="rId25"/>
    <p:sldId id="1042" r:id="rId26"/>
    <p:sldId id="1078" r:id="rId27"/>
    <p:sldId id="1089" r:id="rId28"/>
    <p:sldId id="1091" r:id="rId29"/>
    <p:sldId id="1033" r:id="rId30"/>
    <p:sldId id="1038" r:id="rId31"/>
    <p:sldId id="1092" r:id="rId32"/>
    <p:sldId id="1043" r:id="rId33"/>
    <p:sldId id="1039" r:id="rId34"/>
    <p:sldId id="1044" r:id="rId35"/>
    <p:sldId id="1057" r:id="rId36"/>
    <p:sldId id="1056" r:id="rId37"/>
    <p:sldId id="1055" r:id="rId38"/>
    <p:sldId id="1058" r:id="rId39"/>
    <p:sldId id="1144" r:id="rId40"/>
    <p:sldId id="1112" r:id="rId41"/>
    <p:sldId id="1145" r:id="rId42"/>
    <p:sldId id="1045" r:id="rId43"/>
    <p:sldId id="1046" r:id="rId44"/>
    <p:sldId id="1142" r:id="rId45"/>
    <p:sldId id="1054" r:id="rId46"/>
    <p:sldId id="1059" r:id="rId47"/>
    <p:sldId id="1060" r:id="rId48"/>
    <p:sldId id="1071" r:id="rId49"/>
    <p:sldId id="1061" r:id="rId50"/>
    <p:sldId id="1067" r:id="rId51"/>
    <p:sldId id="1116" r:id="rId52"/>
    <p:sldId id="1115" r:id="rId53"/>
    <p:sldId id="1117" r:id="rId54"/>
    <p:sldId id="1118" r:id="rId55"/>
    <p:sldId id="1140" r:id="rId56"/>
    <p:sldId id="1141" r:id="rId57"/>
    <p:sldId id="1129" r:id="rId58"/>
    <p:sldId id="1120" r:id="rId59"/>
    <p:sldId id="1121" r:id="rId60"/>
    <p:sldId id="1122" r:id="rId61"/>
    <p:sldId id="1119" r:id="rId62"/>
    <p:sldId id="1126" r:id="rId63"/>
    <p:sldId id="1127" r:id="rId64"/>
    <p:sldId id="1131" r:id="rId65"/>
    <p:sldId id="1132" r:id="rId66"/>
    <p:sldId id="1133" r:id="rId67"/>
    <p:sldId id="1135" r:id="rId68"/>
    <p:sldId id="1134" r:id="rId69"/>
    <p:sldId id="1130" r:id="rId70"/>
    <p:sldId id="1136" r:id="rId71"/>
    <p:sldId id="1065" r:id="rId72"/>
    <p:sldId id="1093" r:id="rId73"/>
    <p:sldId id="1094" r:id="rId74"/>
    <p:sldId id="1124" r:id="rId75"/>
    <p:sldId id="1123" r:id="rId76"/>
    <p:sldId id="1062" r:id="rId77"/>
    <p:sldId id="1064" r:id="rId78"/>
    <p:sldId id="1063" r:id="rId79"/>
    <p:sldId id="1070" r:id="rId80"/>
    <p:sldId id="1072" r:id="rId81"/>
    <p:sldId id="1074" r:id="rId82"/>
    <p:sldId id="1076" r:id="rId83"/>
    <p:sldId id="1075" r:id="rId84"/>
    <p:sldId id="1138" r:id="rId85"/>
    <p:sldId id="1125" r:id="rId86"/>
    <p:sldId id="1111" r:id="rId87"/>
    <p:sldId id="1139" r:id="rId88"/>
    <p:sldId id="1137" r:id="rId89"/>
    <p:sldId id="1105" r:id="rId90"/>
    <p:sldId id="1108" r:id="rId91"/>
    <p:sldId id="1106" r:id="rId92"/>
    <p:sldId id="1107" r:id="rId93"/>
    <p:sldId id="1069" r:id="rId94"/>
    <p:sldId id="1110" r:id="rId95"/>
    <p:sldId id="1109" r:id="rId96"/>
    <p:sldId id="1068" r:id="rId97"/>
    <p:sldId id="1066" r:id="rId98"/>
  </p:sldIdLst>
  <p:sldSz cx="10058400" cy="7040563"/>
  <p:notesSz cx="6858000" cy="9144000"/>
  <p:custDataLst>
    <p:tags r:id="rId100"/>
  </p:custDataLst>
  <p:defaultTextStyle>
    <a:defPPr>
      <a:defRPr lang="en-US"/>
    </a:defPPr>
    <a:lvl1pPr marL="0" algn="l" defTabSz="950885" rtl="0" eaLnBrk="1" latinLnBrk="0" hangingPunct="1">
      <a:defRPr sz="1872" kern="1200">
        <a:solidFill>
          <a:schemeClr val="tx1"/>
        </a:solidFill>
        <a:latin typeface="+mn-lt"/>
        <a:ea typeface="+mn-ea"/>
        <a:cs typeface="+mn-cs"/>
      </a:defRPr>
    </a:lvl1pPr>
    <a:lvl2pPr marL="475442" algn="l" defTabSz="950885" rtl="0" eaLnBrk="1" latinLnBrk="0" hangingPunct="1">
      <a:defRPr sz="1872" kern="1200">
        <a:solidFill>
          <a:schemeClr val="tx1"/>
        </a:solidFill>
        <a:latin typeface="+mn-lt"/>
        <a:ea typeface="+mn-ea"/>
        <a:cs typeface="+mn-cs"/>
      </a:defRPr>
    </a:lvl2pPr>
    <a:lvl3pPr marL="950885" algn="l" defTabSz="950885" rtl="0" eaLnBrk="1" latinLnBrk="0" hangingPunct="1">
      <a:defRPr sz="1872" kern="1200">
        <a:solidFill>
          <a:schemeClr val="tx1"/>
        </a:solidFill>
        <a:latin typeface="+mn-lt"/>
        <a:ea typeface="+mn-ea"/>
        <a:cs typeface="+mn-cs"/>
      </a:defRPr>
    </a:lvl3pPr>
    <a:lvl4pPr marL="1426327" algn="l" defTabSz="950885" rtl="0" eaLnBrk="1" latinLnBrk="0" hangingPunct="1">
      <a:defRPr sz="1872" kern="1200">
        <a:solidFill>
          <a:schemeClr val="tx1"/>
        </a:solidFill>
        <a:latin typeface="+mn-lt"/>
        <a:ea typeface="+mn-ea"/>
        <a:cs typeface="+mn-cs"/>
      </a:defRPr>
    </a:lvl4pPr>
    <a:lvl5pPr marL="1901769" algn="l" defTabSz="950885" rtl="0" eaLnBrk="1" latinLnBrk="0" hangingPunct="1">
      <a:defRPr sz="1872" kern="1200">
        <a:solidFill>
          <a:schemeClr val="tx1"/>
        </a:solidFill>
        <a:latin typeface="+mn-lt"/>
        <a:ea typeface="+mn-ea"/>
        <a:cs typeface="+mn-cs"/>
      </a:defRPr>
    </a:lvl5pPr>
    <a:lvl6pPr marL="2377211" algn="l" defTabSz="950885" rtl="0" eaLnBrk="1" latinLnBrk="0" hangingPunct="1">
      <a:defRPr sz="1872" kern="1200">
        <a:solidFill>
          <a:schemeClr val="tx1"/>
        </a:solidFill>
        <a:latin typeface="+mn-lt"/>
        <a:ea typeface="+mn-ea"/>
        <a:cs typeface="+mn-cs"/>
      </a:defRPr>
    </a:lvl6pPr>
    <a:lvl7pPr marL="2852654" algn="l" defTabSz="950885" rtl="0" eaLnBrk="1" latinLnBrk="0" hangingPunct="1">
      <a:defRPr sz="1872" kern="1200">
        <a:solidFill>
          <a:schemeClr val="tx1"/>
        </a:solidFill>
        <a:latin typeface="+mn-lt"/>
        <a:ea typeface="+mn-ea"/>
        <a:cs typeface="+mn-cs"/>
      </a:defRPr>
    </a:lvl7pPr>
    <a:lvl8pPr marL="3328096" algn="l" defTabSz="950885" rtl="0" eaLnBrk="1" latinLnBrk="0" hangingPunct="1">
      <a:defRPr sz="1872" kern="1200">
        <a:solidFill>
          <a:schemeClr val="tx1"/>
        </a:solidFill>
        <a:latin typeface="+mn-lt"/>
        <a:ea typeface="+mn-ea"/>
        <a:cs typeface="+mn-cs"/>
      </a:defRPr>
    </a:lvl8pPr>
    <a:lvl9pPr marL="3803538" algn="l" defTabSz="950885" rtl="0" eaLnBrk="1" latinLnBrk="0" hangingPunct="1">
      <a:defRPr sz="187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8" userDrawn="1">
          <p15:clr>
            <a:srgbClr val="A4A3A4"/>
          </p15:clr>
        </p15:guide>
        <p15:guide id="2" pos="31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Fan" initials="CF" lastIdx="1" clrIdx="0">
    <p:extLst>
      <p:ext uri="{19B8F6BF-5375-455C-9EA6-DF929625EA0E}">
        <p15:presenceInfo xmlns:p15="http://schemas.microsoft.com/office/powerpoint/2012/main" userId="73b39abba40550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2706"/>
    <a:srgbClr val="5B9BD5"/>
    <a:srgbClr val="D5FC79"/>
    <a:srgbClr val="FBE5D6"/>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CC148E-91C6-4F0D-8EA8-ECCD19D22422}" v="8" dt="2022-12-05T09:47:16.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05" autoAdjust="0"/>
    <p:restoredTop sz="91769" autoAdjust="0"/>
  </p:normalViewPr>
  <p:slideViewPr>
    <p:cSldViewPr showGuides="1">
      <p:cViewPr varScale="1">
        <p:scale>
          <a:sx n="98" d="100"/>
          <a:sy n="98" d="100"/>
        </p:scale>
        <p:origin x="1064" y="72"/>
      </p:cViewPr>
      <p:guideLst>
        <p:guide orient="horz" pos="2218"/>
        <p:guide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gs" Target="tags/tag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Fan" userId="73b39abba4055029" providerId="LiveId" clId="{6C2F6FF4-0A4E-5B47-A602-ED5789601118}"/>
    <pc:docChg chg="custSel modSld">
      <pc:chgData name="Cheng Fan" userId="73b39abba4055029" providerId="LiveId" clId="{6C2F6FF4-0A4E-5B47-A602-ED5789601118}" dt="2021-12-15T09:33:26.700" v="220" actId="1076"/>
      <pc:docMkLst>
        <pc:docMk/>
      </pc:docMkLst>
      <pc:sldChg chg="modSp mod">
        <pc:chgData name="Cheng Fan" userId="73b39abba4055029" providerId="LiveId" clId="{6C2F6FF4-0A4E-5B47-A602-ED5789601118}" dt="2021-12-15T09:33:26.700" v="220" actId="1076"/>
        <pc:sldMkLst>
          <pc:docMk/>
          <pc:sldMk cId="2218753214" sldId="1142"/>
        </pc:sldMkLst>
        <pc:spChg chg="mod">
          <ac:chgData name="Cheng Fan" userId="73b39abba4055029" providerId="LiveId" clId="{6C2F6FF4-0A4E-5B47-A602-ED5789601118}" dt="2021-12-15T09:33:16.307" v="218" actId="20577"/>
          <ac:spMkLst>
            <pc:docMk/>
            <pc:sldMk cId="2218753214" sldId="1142"/>
            <ac:spMk id="11" creationId="{00000000-0000-0000-0000-000000000000}"/>
          </ac:spMkLst>
        </pc:spChg>
        <pc:picChg chg="mod">
          <ac:chgData name="Cheng Fan" userId="73b39abba4055029" providerId="LiveId" clId="{6C2F6FF4-0A4E-5B47-A602-ED5789601118}" dt="2021-12-15T09:33:20.684" v="219" actId="1076"/>
          <ac:picMkLst>
            <pc:docMk/>
            <pc:sldMk cId="2218753214" sldId="1142"/>
            <ac:picMk id="5" creationId="{99B6B3FB-949B-43C3-9699-FF1D779CE184}"/>
          </ac:picMkLst>
        </pc:picChg>
        <pc:picChg chg="mod">
          <ac:chgData name="Cheng Fan" userId="73b39abba4055029" providerId="LiveId" clId="{6C2F6FF4-0A4E-5B47-A602-ED5789601118}" dt="2021-12-15T09:33:26.700" v="220" actId="1076"/>
          <ac:picMkLst>
            <pc:docMk/>
            <pc:sldMk cId="2218753214" sldId="1142"/>
            <ac:picMk id="8" creationId="{7845B0B7-1FDB-40E3-A365-435F1891093B}"/>
          </ac:picMkLst>
        </pc:picChg>
      </pc:sldChg>
    </pc:docChg>
  </pc:docChgLst>
  <pc:docChgLst>
    <pc:chgData name="Cheng Fan" userId="73b39abba4055029" providerId="LiveId" clId="{1ECC148E-91C6-4F0D-8EA8-ECCD19D22422}"/>
    <pc:docChg chg="undo custSel addSld modSld">
      <pc:chgData name="Cheng Fan" userId="73b39abba4055029" providerId="LiveId" clId="{1ECC148E-91C6-4F0D-8EA8-ECCD19D22422}" dt="2022-12-05T09:51:16.830" v="260" actId="2711"/>
      <pc:docMkLst>
        <pc:docMk/>
      </pc:docMkLst>
      <pc:sldChg chg="modSp mod">
        <pc:chgData name="Cheng Fan" userId="73b39abba4055029" providerId="LiveId" clId="{1ECC148E-91C6-4F0D-8EA8-ECCD19D22422}" dt="2022-10-12T09:18:26.774" v="1" actId="20577"/>
        <pc:sldMkLst>
          <pc:docMk/>
          <pc:sldMk cId="2040243274" sldId="628"/>
        </pc:sldMkLst>
        <pc:spChg chg="mod">
          <ac:chgData name="Cheng Fan" userId="73b39abba4055029" providerId="LiveId" clId="{1ECC148E-91C6-4F0D-8EA8-ECCD19D22422}" dt="2022-10-12T09:18:26.774" v="1" actId="20577"/>
          <ac:spMkLst>
            <pc:docMk/>
            <pc:sldMk cId="2040243274" sldId="628"/>
            <ac:spMk id="5" creationId="{0C494AC4-83F7-A546-AA32-D9C97D2A9A6A}"/>
          </ac:spMkLst>
        </pc:spChg>
      </pc:sldChg>
      <pc:sldChg chg="modSp mod">
        <pc:chgData name="Cheng Fan" userId="73b39abba4055029" providerId="LiveId" clId="{1ECC148E-91C6-4F0D-8EA8-ECCD19D22422}" dt="2022-12-05T06:27:20.649" v="2" actId="2710"/>
        <pc:sldMkLst>
          <pc:docMk/>
          <pc:sldMk cId="3662036709" sldId="1109"/>
        </pc:sldMkLst>
        <pc:spChg chg="mod">
          <ac:chgData name="Cheng Fan" userId="73b39abba4055029" providerId="LiveId" clId="{1ECC148E-91C6-4F0D-8EA8-ECCD19D22422}" dt="2022-12-05T06:27:20.649" v="2" actId="2710"/>
          <ac:spMkLst>
            <pc:docMk/>
            <pc:sldMk cId="3662036709" sldId="1109"/>
            <ac:spMk id="11" creationId="{00000000-0000-0000-0000-000000000000}"/>
          </ac:spMkLst>
        </pc:spChg>
      </pc:sldChg>
      <pc:sldChg chg="modSp mod">
        <pc:chgData name="Cheng Fan" userId="73b39abba4055029" providerId="LiveId" clId="{1ECC148E-91C6-4F0D-8EA8-ECCD19D22422}" dt="2022-12-05T09:43:58.570" v="27" actId="1076"/>
        <pc:sldMkLst>
          <pc:docMk/>
          <pc:sldMk cId="3311150362" sldId="1112"/>
        </pc:sldMkLst>
        <pc:spChg chg="mod">
          <ac:chgData name="Cheng Fan" userId="73b39abba4055029" providerId="LiveId" clId="{1ECC148E-91C6-4F0D-8EA8-ECCD19D22422}" dt="2022-12-05T09:43:46.545" v="24" actId="1076"/>
          <ac:spMkLst>
            <pc:docMk/>
            <pc:sldMk cId="3311150362" sldId="1112"/>
            <ac:spMk id="8" creationId="{B0745FFA-B98A-4989-B42A-7203155FEF45}"/>
          </ac:spMkLst>
        </pc:spChg>
        <pc:picChg chg="mod">
          <ac:chgData name="Cheng Fan" userId="73b39abba4055029" providerId="LiveId" clId="{1ECC148E-91C6-4F0D-8EA8-ECCD19D22422}" dt="2022-12-05T09:43:41.256" v="22" actId="14100"/>
          <ac:picMkLst>
            <pc:docMk/>
            <pc:sldMk cId="3311150362" sldId="1112"/>
            <ac:picMk id="13" creationId="{CE432864-8F85-4E01-80B4-DDC29174DF89}"/>
          </ac:picMkLst>
        </pc:picChg>
        <pc:picChg chg="mod">
          <ac:chgData name="Cheng Fan" userId="73b39abba4055029" providerId="LiveId" clId="{1ECC148E-91C6-4F0D-8EA8-ECCD19D22422}" dt="2022-12-05T09:43:58.570" v="27" actId="1076"/>
          <ac:picMkLst>
            <pc:docMk/>
            <pc:sldMk cId="3311150362" sldId="1112"/>
            <ac:picMk id="15" creationId="{D9DC9050-2997-4C3F-AA09-8C60992BDB4F}"/>
          </ac:picMkLst>
        </pc:picChg>
      </pc:sldChg>
      <pc:sldChg chg="modSp mod">
        <pc:chgData name="Cheng Fan" userId="73b39abba4055029" providerId="LiveId" clId="{1ECC148E-91C6-4F0D-8EA8-ECCD19D22422}" dt="2022-12-05T09:44:13.040" v="29" actId="113"/>
        <pc:sldMkLst>
          <pc:docMk/>
          <pc:sldMk cId="394004826" sldId="1144"/>
        </pc:sldMkLst>
        <pc:spChg chg="mod">
          <ac:chgData name="Cheng Fan" userId="73b39abba4055029" providerId="LiveId" clId="{1ECC148E-91C6-4F0D-8EA8-ECCD19D22422}" dt="2022-12-05T09:44:13.040" v="29" actId="113"/>
          <ac:spMkLst>
            <pc:docMk/>
            <pc:sldMk cId="394004826" sldId="1144"/>
            <ac:spMk id="11" creationId="{00000000-0000-0000-0000-000000000000}"/>
          </ac:spMkLst>
        </pc:spChg>
      </pc:sldChg>
      <pc:sldChg chg="addSp delSp modSp add mod">
        <pc:chgData name="Cheng Fan" userId="73b39abba4055029" providerId="LiveId" clId="{1ECC148E-91C6-4F0D-8EA8-ECCD19D22422}" dt="2022-12-05T09:51:16.830" v="260" actId="2711"/>
        <pc:sldMkLst>
          <pc:docMk/>
          <pc:sldMk cId="2519415929" sldId="1145"/>
        </pc:sldMkLst>
        <pc:spChg chg="mod">
          <ac:chgData name="Cheng Fan" userId="73b39abba4055029" providerId="LiveId" clId="{1ECC148E-91C6-4F0D-8EA8-ECCD19D22422}" dt="2022-12-05T09:46:02.070" v="39" actId="20577"/>
          <ac:spMkLst>
            <pc:docMk/>
            <pc:sldMk cId="2519415929" sldId="1145"/>
            <ac:spMk id="4" creationId="{9F078EC3-00FC-6D4B-9336-1BB438747989}"/>
          </ac:spMkLst>
        </pc:spChg>
        <pc:spChg chg="add mod">
          <ac:chgData name="Cheng Fan" userId="73b39abba4055029" providerId="LiveId" clId="{1ECC148E-91C6-4F0D-8EA8-ECCD19D22422}" dt="2022-12-05T09:46:58.980" v="54" actId="1076"/>
          <ac:spMkLst>
            <pc:docMk/>
            <pc:sldMk cId="2519415929" sldId="1145"/>
            <ac:spMk id="6" creationId="{47F0633C-E479-D8FD-0F86-5BE57F32555A}"/>
          </ac:spMkLst>
        </pc:spChg>
        <pc:spChg chg="add mod">
          <ac:chgData name="Cheng Fan" userId="73b39abba4055029" providerId="LiveId" clId="{1ECC148E-91C6-4F0D-8EA8-ECCD19D22422}" dt="2022-12-05T09:51:16.830" v="260" actId="2711"/>
          <ac:spMkLst>
            <pc:docMk/>
            <pc:sldMk cId="2519415929" sldId="1145"/>
            <ac:spMk id="7" creationId="{C898726A-E060-0536-C79D-C9C02268CA80}"/>
          </ac:spMkLst>
        </pc:spChg>
        <pc:spChg chg="del">
          <ac:chgData name="Cheng Fan" userId="73b39abba4055029" providerId="LiveId" clId="{1ECC148E-91C6-4F0D-8EA8-ECCD19D22422}" dt="2022-12-05T09:45:55.760" v="33" actId="478"/>
          <ac:spMkLst>
            <pc:docMk/>
            <pc:sldMk cId="2519415929" sldId="1145"/>
            <ac:spMk id="8" creationId="{B0745FFA-B98A-4989-B42A-7203155FEF45}"/>
          </ac:spMkLst>
        </pc:spChg>
        <pc:spChg chg="del">
          <ac:chgData name="Cheng Fan" userId="73b39abba4055029" providerId="LiveId" clId="{1ECC148E-91C6-4F0D-8EA8-ECCD19D22422}" dt="2022-12-05T09:45:57.860" v="34" actId="478"/>
          <ac:spMkLst>
            <pc:docMk/>
            <pc:sldMk cId="2519415929" sldId="1145"/>
            <ac:spMk id="9" creationId="{7F67BC33-3D78-4910-AE8E-CC263A5225A8}"/>
          </ac:spMkLst>
        </pc:spChg>
        <pc:picChg chg="add mod">
          <ac:chgData name="Cheng Fan" userId="73b39abba4055029" providerId="LiveId" clId="{1ECC148E-91C6-4F0D-8EA8-ECCD19D22422}" dt="2022-12-05T09:46:35.570" v="47" actId="1076"/>
          <ac:picMkLst>
            <pc:docMk/>
            <pc:sldMk cId="2519415929" sldId="1145"/>
            <ac:picMk id="3" creationId="{385EB398-BDC6-4DAD-D840-B0FDEAE0BCD5}"/>
          </ac:picMkLst>
        </pc:picChg>
        <pc:picChg chg="del">
          <ac:chgData name="Cheng Fan" userId="73b39abba4055029" providerId="LiveId" clId="{1ECC148E-91C6-4F0D-8EA8-ECCD19D22422}" dt="2022-12-05T09:45:52.080" v="31" actId="478"/>
          <ac:picMkLst>
            <pc:docMk/>
            <pc:sldMk cId="2519415929" sldId="1145"/>
            <ac:picMk id="13" creationId="{CE432864-8F85-4E01-80B4-DDC29174DF89}"/>
          </ac:picMkLst>
        </pc:picChg>
        <pc:picChg chg="del">
          <ac:chgData name="Cheng Fan" userId="73b39abba4055029" providerId="LiveId" clId="{1ECC148E-91C6-4F0D-8EA8-ECCD19D22422}" dt="2022-12-05T09:45:53.779" v="32" actId="478"/>
          <ac:picMkLst>
            <pc:docMk/>
            <pc:sldMk cId="2519415929" sldId="1145"/>
            <ac:picMk id="15" creationId="{D9DC9050-2997-4C3F-AA09-8C60992BDB4F}"/>
          </ac:picMkLst>
        </pc:picChg>
      </pc:sldChg>
    </pc:docChg>
  </pc:docChgLst>
  <pc:docChgLst>
    <pc:chgData name="Cheng Fan" userId="73b39abba4055029" providerId="LiveId" clId="{E63D8A3F-2A4A-49A8-8412-FC3B8D227E61}"/>
    <pc:docChg chg="undo custSel addSld delSld modSld sldOrd">
      <pc:chgData name="Cheng Fan" userId="73b39abba4055029" providerId="LiveId" clId="{E63D8A3F-2A4A-49A8-8412-FC3B8D227E61}" dt="2020-11-26T00:06:49.338" v="5477" actId="20577"/>
      <pc:docMkLst>
        <pc:docMk/>
      </pc:docMkLst>
      <pc:sldChg chg="modSp mod">
        <pc:chgData name="Cheng Fan" userId="73b39abba4055029" providerId="LiveId" clId="{E63D8A3F-2A4A-49A8-8412-FC3B8D227E61}" dt="2020-11-01T06:16:56.803" v="2614" actId="1076"/>
        <pc:sldMkLst>
          <pc:docMk/>
          <pc:sldMk cId="2040243274" sldId="628"/>
        </pc:sldMkLst>
        <pc:spChg chg="mod">
          <ac:chgData name="Cheng Fan" userId="73b39abba4055029" providerId="LiveId" clId="{E63D8A3F-2A4A-49A8-8412-FC3B8D227E61}" dt="2020-11-01T06:16:56.803" v="2614" actId="1076"/>
          <ac:spMkLst>
            <pc:docMk/>
            <pc:sldMk cId="2040243274" sldId="628"/>
            <ac:spMk id="3" creationId="{9E54BBBD-B9BF-F54C-8B5E-5669E20BCF3B}"/>
          </ac:spMkLst>
        </pc:spChg>
      </pc:sldChg>
      <pc:sldChg chg="addSp modSp mod">
        <pc:chgData name="Cheng Fan" userId="73b39abba4055029" providerId="LiveId" clId="{E63D8A3F-2A4A-49A8-8412-FC3B8D227E61}" dt="2020-11-05T00:15:38.195" v="5033" actId="1076"/>
        <pc:sldMkLst>
          <pc:docMk/>
          <pc:sldMk cId="1810887372" sldId="1033"/>
        </pc:sldMkLst>
        <pc:spChg chg="mod">
          <ac:chgData name="Cheng Fan" userId="73b39abba4055029" providerId="LiveId" clId="{E63D8A3F-2A4A-49A8-8412-FC3B8D227E61}" dt="2020-11-05T00:02:56.635" v="4879" actId="20577"/>
          <ac:spMkLst>
            <pc:docMk/>
            <pc:sldMk cId="1810887372" sldId="1033"/>
            <ac:spMk id="4" creationId="{9F078EC3-00FC-6D4B-9336-1BB438747989}"/>
          </ac:spMkLst>
        </pc:spChg>
        <pc:spChg chg="mod">
          <ac:chgData name="Cheng Fan" userId="73b39abba4055029" providerId="LiveId" clId="{E63D8A3F-2A4A-49A8-8412-FC3B8D227E61}" dt="2020-11-04T23:23:24.349" v="4760" actId="20577"/>
          <ac:spMkLst>
            <pc:docMk/>
            <pc:sldMk cId="1810887372" sldId="1033"/>
            <ac:spMk id="6" creationId="{48427D10-34BE-3F41-8030-AAF13F69651F}"/>
          </ac:spMkLst>
        </pc:spChg>
        <pc:spChg chg="mod">
          <ac:chgData name="Cheng Fan" userId="73b39abba4055029" providerId="LiveId" clId="{E63D8A3F-2A4A-49A8-8412-FC3B8D227E61}" dt="2020-11-05T00:14:00.736" v="5022" actId="207"/>
          <ac:spMkLst>
            <pc:docMk/>
            <pc:sldMk cId="1810887372" sldId="1033"/>
            <ac:spMk id="11" creationId="{00000000-0000-0000-0000-000000000000}"/>
          </ac:spMkLst>
        </pc:spChg>
        <pc:picChg chg="add mod">
          <ac:chgData name="Cheng Fan" userId="73b39abba4055029" providerId="LiveId" clId="{E63D8A3F-2A4A-49A8-8412-FC3B8D227E61}" dt="2020-11-05T00:15:06.114" v="5027" actId="1076"/>
          <ac:picMkLst>
            <pc:docMk/>
            <pc:sldMk cId="1810887372" sldId="1033"/>
            <ac:picMk id="3" creationId="{77E18B90-FEC0-405F-AA0E-177E71598B70}"/>
          </ac:picMkLst>
        </pc:picChg>
        <pc:picChg chg="mod">
          <ac:chgData name="Cheng Fan" userId="73b39abba4055029" providerId="LiveId" clId="{E63D8A3F-2A4A-49A8-8412-FC3B8D227E61}" dt="2020-11-05T00:13:51.297" v="5020" actId="1076"/>
          <ac:picMkLst>
            <pc:docMk/>
            <pc:sldMk cId="1810887372" sldId="1033"/>
            <ac:picMk id="7" creationId="{5D2A59F8-CC80-B946-BACF-21EAE6859586}"/>
          </ac:picMkLst>
        </pc:picChg>
        <pc:picChg chg="add mod">
          <ac:chgData name="Cheng Fan" userId="73b39abba4055029" providerId="LiveId" clId="{E63D8A3F-2A4A-49A8-8412-FC3B8D227E61}" dt="2020-11-05T00:15:38.195" v="5033" actId="1076"/>
          <ac:picMkLst>
            <pc:docMk/>
            <pc:sldMk cId="1810887372" sldId="1033"/>
            <ac:picMk id="8" creationId="{DB1859AC-C09F-4CE5-BBF0-1A77C81E4C1B}"/>
          </ac:picMkLst>
        </pc:picChg>
        <pc:picChg chg="mod">
          <ac:chgData name="Cheng Fan" userId="73b39abba4055029" providerId="LiveId" clId="{E63D8A3F-2A4A-49A8-8412-FC3B8D227E61}" dt="2020-11-05T00:13:54.124" v="5021" actId="1076"/>
          <ac:picMkLst>
            <pc:docMk/>
            <pc:sldMk cId="1810887372" sldId="1033"/>
            <ac:picMk id="9" creationId="{364A84F4-8F91-DA42-9909-D48CB14CB2EB}"/>
          </ac:picMkLst>
        </pc:picChg>
      </pc:sldChg>
      <pc:sldChg chg="modSp mod">
        <pc:chgData name="Cheng Fan" userId="73b39abba4055029" providerId="LiveId" clId="{E63D8A3F-2A4A-49A8-8412-FC3B8D227E61}" dt="2020-11-05T00:51:33.594" v="5383" actId="20577"/>
        <pc:sldMkLst>
          <pc:docMk/>
          <pc:sldMk cId="3543955651" sldId="1036"/>
        </pc:sldMkLst>
        <pc:spChg chg="mod">
          <ac:chgData name="Cheng Fan" userId="73b39abba4055029" providerId="LiveId" clId="{E63D8A3F-2A4A-49A8-8412-FC3B8D227E61}" dt="2020-11-05T00:51:33.594" v="5383" actId="20577"/>
          <ac:spMkLst>
            <pc:docMk/>
            <pc:sldMk cId="3543955651" sldId="1036"/>
            <ac:spMk id="14" creationId="{D7B12816-635B-D249-BE4E-A4969E8EEF6E}"/>
          </ac:spMkLst>
        </pc:spChg>
      </pc:sldChg>
      <pc:sldChg chg="addSp delSp modSp mod">
        <pc:chgData name="Cheng Fan" userId="73b39abba4055029" providerId="LiveId" clId="{E63D8A3F-2A4A-49A8-8412-FC3B8D227E61}" dt="2020-11-05T00:35:47.350" v="5181" actId="14100"/>
        <pc:sldMkLst>
          <pc:docMk/>
          <pc:sldMk cId="1424884083" sldId="1038"/>
        </pc:sldMkLst>
        <pc:spChg chg="mod">
          <ac:chgData name="Cheng Fan" userId="73b39abba4055029" providerId="LiveId" clId="{E63D8A3F-2A4A-49A8-8412-FC3B8D227E61}" dt="2020-11-05T00:06:25.185" v="4994" actId="20577"/>
          <ac:spMkLst>
            <pc:docMk/>
            <pc:sldMk cId="1424884083" sldId="1038"/>
            <ac:spMk id="4" creationId="{9F078EC3-00FC-6D4B-9336-1BB438747989}"/>
          </ac:spMkLst>
        </pc:spChg>
        <pc:spChg chg="del">
          <ac:chgData name="Cheng Fan" userId="73b39abba4055029" providerId="LiveId" clId="{E63D8A3F-2A4A-49A8-8412-FC3B8D227E61}" dt="2020-11-05T00:24:48.157" v="5079" actId="21"/>
          <ac:spMkLst>
            <pc:docMk/>
            <pc:sldMk cId="1424884083" sldId="1038"/>
            <ac:spMk id="10" creationId="{69AE6E36-B39C-D743-8DF6-B686126ECC80}"/>
          </ac:spMkLst>
        </pc:spChg>
        <pc:spChg chg="mod">
          <ac:chgData name="Cheng Fan" userId="73b39abba4055029" providerId="LiveId" clId="{E63D8A3F-2A4A-49A8-8412-FC3B8D227E61}" dt="2020-11-05T00:35:05.047" v="5172" actId="20577"/>
          <ac:spMkLst>
            <pc:docMk/>
            <pc:sldMk cId="1424884083" sldId="1038"/>
            <ac:spMk id="11" creationId="{00000000-0000-0000-0000-000000000000}"/>
          </ac:spMkLst>
        </pc:spChg>
        <pc:spChg chg="mod">
          <ac:chgData name="Cheng Fan" userId="73b39abba4055029" providerId="LiveId" clId="{E63D8A3F-2A4A-49A8-8412-FC3B8D227E61}" dt="2020-11-05T00:32:55.661" v="5141" actId="1076"/>
          <ac:spMkLst>
            <pc:docMk/>
            <pc:sldMk cId="1424884083" sldId="1038"/>
            <ac:spMk id="12" creationId="{DF5F3626-7C92-E046-80B8-6F7CDBF89F6A}"/>
          </ac:spMkLst>
        </pc:spChg>
        <pc:spChg chg="del">
          <ac:chgData name="Cheng Fan" userId="73b39abba4055029" providerId="LiveId" clId="{E63D8A3F-2A4A-49A8-8412-FC3B8D227E61}" dt="2020-11-05T00:34:00.149" v="5148" actId="478"/>
          <ac:spMkLst>
            <pc:docMk/>
            <pc:sldMk cId="1424884083" sldId="1038"/>
            <ac:spMk id="13" creationId="{235AD00F-1CF5-4E23-8336-3D5B7A5E27B6}"/>
          </ac:spMkLst>
        </pc:spChg>
        <pc:picChg chg="add del mod">
          <ac:chgData name="Cheng Fan" userId="73b39abba4055029" providerId="LiveId" clId="{E63D8A3F-2A4A-49A8-8412-FC3B8D227E61}" dt="2020-11-05T00:30:31.151" v="5118" actId="478"/>
          <ac:picMkLst>
            <pc:docMk/>
            <pc:sldMk cId="1424884083" sldId="1038"/>
            <ac:picMk id="3" creationId="{7D66E78C-A216-4E31-A35F-A6C8B8218D3C}"/>
          </ac:picMkLst>
        </pc:picChg>
        <pc:picChg chg="add mod">
          <ac:chgData name="Cheng Fan" userId="73b39abba4055029" providerId="LiveId" clId="{E63D8A3F-2A4A-49A8-8412-FC3B8D227E61}" dt="2020-11-05T00:35:25.336" v="5176" actId="1076"/>
          <ac:picMkLst>
            <pc:docMk/>
            <pc:sldMk cId="1424884083" sldId="1038"/>
            <ac:picMk id="6" creationId="{10901D3F-9509-4F76-A49F-CDC19F2B4AC3}"/>
          </ac:picMkLst>
        </pc:picChg>
        <pc:picChg chg="mod">
          <ac:chgData name="Cheng Fan" userId="73b39abba4055029" providerId="LiveId" clId="{E63D8A3F-2A4A-49A8-8412-FC3B8D227E61}" dt="2020-11-05T00:35:21.103" v="5175" actId="1076"/>
          <ac:picMkLst>
            <pc:docMk/>
            <pc:sldMk cId="1424884083" sldId="1038"/>
            <ac:picMk id="7" creationId="{12BC47F9-4BC3-C342-AAA7-0B56314AFBE9}"/>
          </ac:picMkLst>
        </pc:picChg>
        <pc:picChg chg="mod">
          <ac:chgData name="Cheng Fan" userId="73b39abba4055029" providerId="LiveId" clId="{E63D8A3F-2A4A-49A8-8412-FC3B8D227E61}" dt="2020-11-05T00:35:47.350" v="5181" actId="14100"/>
          <ac:picMkLst>
            <pc:docMk/>
            <pc:sldMk cId="1424884083" sldId="1038"/>
            <ac:picMk id="9" creationId="{DC1926B2-D026-7749-AF98-32890F28D37D}"/>
          </ac:picMkLst>
        </pc:picChg>
        <pc:picChg chg="add mod">
          <ac:chgData name="Cheng Fan" userId="73b39abba4055029" providerId="LiveId" clId="{E63D8A3F-2A4A-49A8-8412-FC3B8D227E61}" dt="2020-11-05T00:35:30.965" v="5177" actId="1076"/>
          <ac:picMkLst>
            <pc:docMk/>
            <pc:sldMk cId="1424884083" sldId="1038"/>
            <ac:picMk id="14" creationId="{7B8B8170-5CA3-4FCB-95A4-0127BAD3C3D2}"/>
          </ac:picMkLst>
        </pc:picChg>
      </pc:sldChg>
      <pc:sldChg chg="addSp modSp mod">
        <pc:chgData name="Cheng Fan" userId="73b39abba4055029" providerId="LiveId" clId="{E63D8A3F-2A4A-49A8-8412-FC3B8D227E61}" dt="2020-11-05T00:47:10.376" v="5312" actId="1076"/>
        <pc:sldMkLst>
          <pc:docMk/>
          <pc:sldMk cId="3857959856" sldId="1043"/>
        </pc:sldMkLst>
        <pc:spChg chg="mod">
          <ac:chgData name="Cheng Fan" userId="73b39abba4055029" providerId="LiveId" clId="{E63D8A3F-2A4A-49A8-8412-FC3B8D227E61}" dt="2020-11-05T00:33:15.838" v="5143" actId="1076"/>
          <ac:spMkLst>
            <pc:docMk/>
            <pc:sldMk cId="3857959856" sldId="1043"/>
            <ac:spMk id="2" creationId="{4F3BF752-A97D-438A-9B0B-2D5BF517F1B2}"/>
          </ac:spMkLst>
        </pc:spChg>
        <pc:spChg chg="add mod">
          <ac:chgData name="Cheng Fan" userId="73b39abba4055029" providerId="LiveId" clId="{E63D8A3F-2A4A-49A8-8412-FC3B8D227E61}" dt="2020-11-05T00:33:11.851" v="5142" actId="1076"/>
          <ac:spMkLst>
            <pc:docMk/>
            <pc:sldMk cId="3857959856" sldId="1043"/>
            <ac:spMk id="3" creationId="{28CEBFAA-AC86-4C9C-82B1-FE8339CD2301}"/>
          </ac:spMkLst>
        </pc:spChg>
        <pc:spChg chg="mod">
          <ac:chgData name="Cheng Fan" userId="73b39abba4055029" providerId="LiveId" clId="{E63D8A3F-2A4A-49A8-8412-FC3B8D227E61}" dt="2020-11-05T00:25:14.131" v="5089" actId="20577"/>
          <ac:spMkLst>
            <pc:docMk/>
            <pc:sldMk cId="3857959856" sldId="1043"/>
            <ac:spMk id="4" creationId="{9F078EC3-00FC-6D4B-9336-1BB438747989}"/>
          </ac:spMkLst>
        </pc:spChg>
        <pc:spChg chg="mod">
          <ac:chgData name="Cheng Fan" userId="73b39abba4055029" providerId="LiveId" clId="{E63D8A3F-2A4A-49A8-8412-FC3B8D227E61}" dt="2020-11-05T00:47:10.376" v="5312" actId="1076"/>
          <ac:spMkLst>
            <pc:docMk/>
            <pc:sldMk cId="3857959856" sldId="1043"/>
            <ac:spMk id="11" creationId="{00000000-0000-0000-0000-000000000000}"/>
          </ac:spMkLst>
        </pc:spChg>
      </pc:sldChg>
      <pc:sldChg chg="addSp delSp modSp mod">
        <pc:chgData name="Cheng Fan" userId="73b39abba4055029" providerId="LiveId" clId="{E63D8A3F-2A4A-49A8-8412-FC3B8D227E61}" dt="2020-11-01T13:04:09.800" v="3191" actId="122"/>
        <pc:sldMkLst>
          <pc:docMk/>
          <pc:sldMk cId="1717097100" sldId="1045"/>
        </pc:sldMkLst>
        <pc:spChg chg="add mod">
          <ac:chgData name="Cheng Fan" userId="73b39abba4055029" providerId="LiveId" clId="{E63D8A3F-2A4A-49A8-8412-FC3B8D227E61}" dt="2020-10-27T12:35:43.281" v="96" actId="1076"/>
          <ac:spMkLst>
            <pc:docMk/>
            <pc:sldMk cId="1717097100" sldId="1045"/>
            <ac:spMk id="2" creationId="{E01BDE11-5BA0-4E37-9D05-9E565655238F}"/>
          </ac:spMkLst>
        </pc:spChg>
        <pc:spChg chg="mod">
          <ac:chgData name="Cheng Fan" userId="73b39abba4055029" providerId="LiveId" clId="{E63D8A3F-2A4A-49A8-8412-FC3B8D227E61}" dt="2020-10-27T12:33:31.551" v="86" actId="20577"/>
          <ac:spMkLst>
            <pc:docMk/>
            <pc:sldMk cId="1717097100" sldId="1045"/>
            <ac:spMk id="4" creationId="{9F078EC3-00FC-6D4B-9336-1BB438747989}"/>
          </ac:spMkLst>
        </pc:spChg>
        <pc:spChg chg="mod">
          <ac:chgData name="Cheng Fan" userId="73b39abba4055029" providerId="LiveId" clId="{E63D8A3F-2A4A-49A8-8412-FC3B8D227E61}" dt="2020-11-01T13:04:09.800" v="3191" actId="122"/>
          <ac:spMkLst>
            <pc:docMk/>
            <pc:sldMk cId="1717097100" sldId="1045"/>
            <ac:spMk id="11" creationId="{00000000-0000-0000-0000-000000000000}"/>
          </ac:spMkLst>
        </pc:spChg>
        <pc:picChg chg="del mod">
          <ac:chgData name="Cheng Fan" userId="73b39abba4055029" providerId="LiveId" clId="{E63D8A3F-2A4A-49A8-8412-FC3B8D227E61}" dt="2020-10-27T12:35:27.309" v="87" actId="478"/>
          <ac:picMkLst>
            <pc:docMk/>
            <pc:sldMk cId="1717097100" sldId="1045"/>
            <ac:picMk id="3" creationId="{1D2875F1-079C-C34A-8C9E-62495F2F034A}"/>
          </ac:picMkLst>
        </pc:picChg>
        <pc:picChg chg="add mod">
          <ac:chgData name="Cheng Fan" userId="73b39abba4055029" providerId="LiveId" clId="{E63D8A3F-2A4A-49A8-8412-FC3B8D227E61}" dt="2020-10-27T12:35:51.747" v="99" actId="14100"/>
          <ac:picMkLst>
            <pc:docMk/>
            <pc:sldMk cId="1717097100" sldId="1045"/>
            <ac:picMk id="6" creationId="{70E25E2C-91FD-4499-A880-081024A647CC}"/>
          </ac:picMkLst>
        </pc:picChg>
        <pc:picChg chg="del mod">
          <ac:chgData name="Cheng Fan" userId="73b39abba4055029" providerId="LiveId" clId="{E63D8A3F-2A4A-49A8-8412-FC3B8D227E61}" dt="2020-10-27T12:35:45.002" v="97" actId="478"/>
          <ac:picMkLst>
            <pc:docMk/>
            <pc:sldMk cId="1717097100" sldId="1045"/>
            <ac:picMk id="8" creationId="{91FE4D4A-8B7A-C04E-BA8E-133D0B074B68}"/>
          </ac:picMkLst>
        </pc:picChg>
        <pc:picChg chg="del mod">
          <ac:chgData name="Cheng Fan" userId="73b39abba4055029" providerId="LiveId" clId="{E63D8A3F-2A4A-49A8-8412-FC3B8D227E61}" dt="2020-10-27T12:35:46.954" v="98" actId="478"/>
          <ac:picMkLst>
            <pc:docMk/>
            <pc:sldMk cId="1717097100" sldId="1045"/>
            <ac:picMk id="10" creationId="{BCDB7CC4-390E-004E-A92B-6849845FCB61}"/>
          </ac:picMkLst>
        </pc:picChg>
        <pc:picChg chg="add mod">
          <ac:chgData name="Cheng Fan" userId="73b39abba4055029" providerId="LiveId" clId="{E63D8A3F-2A4A-49A8-8412-FC3B8D227E61}" dt="2020-10-27T12:36:23.751" v="105" actId="1076"/>
          <ac:picMkLst>
            <pc:docMk/>
            <pc:sldMk cId="1717097100" sldId="1045"/>
            <ac:picMk id="12" creationId="{E08FB25F-D2D9-4DA7-A02C-3C301912CB09}"/>
          </ac:picMkLst>
        </pc:picChg>
      </pc:sldChg>
      <pc:sldChg chg="modSp mod">
        <pc:chgData name="Cheng Fan" userId="73b39abba4055029" providerId="LiveId" clId="{E63D8A3F-2A4A-49A8-8412-FC3B8D227E61}" dt="2020-11-26T00:06:49.338" v="5477" actId="20577"/>
        <pc:sldMkLst>
          <pc:docMk/>
          <pc:sldMk cId="3074708858" sldId="1045"/>
        </pc:sldMkLst>
        <pc:spChg chg="mod">
          <ac:chgData name="Cheng Fan" userId="73b39abba4055029" providerId="LiveId" clId="{E63D8A3F-2A4A-49A8-8412-FC3B8D227E61}" dt="2020-11-26T00:06:49.338" v="5477" actId="20577"/>
          <ac:spMkLst>
            <pc:docMk/>
            <pc:sldMk cId="3074708858" sldId="1045"/>
            <ac:spMk id="11" creationId="{00000000-0000-0000-0000-000000000000}"/>
          </ac:spMkLst>
        </pc:spChg>
      </pc:sldChg>
      <pc:sldChg chg="addSp delSp modSp mod">
        <pc:chgData name="Cheng Fan" userId="73b39abba4055029" providerId="LiveId" clId="{E63D8A3F-2A4A-49A8-8412-FC3B8D227E61}" dt="2020-10-27T12:45:27.375" v="170" actId="20577"/>
        <pc:sldMkLst>
          <pc:docMk/>
          <pc:sldMk cId="530967134" sldId="1046"/>
        </pc:sldMkLst>
        <pc:spChg chg="add mod">
          <ac:chgData name="Cheng Fan" userId="73b39abba4055029" providerId="LiveId" clId="{E63D8A3F-2A4A-49A8-8412-FC3B8D227E61}" dt="2020-10-27T12:45:27.375" v="170" actId="20577"/>
          <ac:spMkLst>
            <pc:docMk/>
            <pc:sldMk cId="530967134" sldId="1046"/>
            <ac:spMk id="9" creationId="{61EA5FD4-65C9-4C74-8957-B20FC1C5D262}"/>
          </ac:spMkLst>
        </pc:spChg>
        <pc:picChg chg="add mod">
          <ac:chgData name="Cheng Fan" userId="73b39abba4055029" providerId="LiveId" clId="{E63D8A3F-2A4A-49A8-8412-FC3B8D227E61}" dt="2020-10-27T12:44:41.354" v="123" actId="1076"/>
          <ac:picMkLst>
            <pc:docMk/>
            <pc:sldMk cId="530967134" sldId="1046"/>
            <ac:picMk id="3" creationId="{F5493C11-DDA4-4A19-B44B-03FB1174E5AF}"/>
          </ac:picMkLst>
        </pc:picChg>
        <pc:picChg chg="del">
          <ac:chgData name="Cheng Fan" userId="73b39abba4055029" providerId="LiveId" clId="{E63D8A3F-2A4A-49A8-8412-FC3B8D227E61}" dt="2020-10-27T12:43:41.174" v="106" actId="478"/>
          <ac:picMkLst>
            <pc:docMk/>
            <pc:sldMk cId="530967134" sldId="1046"/>
            <ac:picMk id="5" creationId="{D51A4F42-2781-E044-9D3E-A72F04D88ED9}"/>
          </ac:picMkLst>
        </pc:picChg>
        <pc:picChg chg="add mod">
          <ac:chgData name="Cheng Fan" userId="73b39abba4055029" providerId="LiveId" clId="{E63D8A3F-2A4A-49A8-8412-FC3B8D227E61}" dt="2020-10-27T12:44:44.112" v="124" actId="1076"/>
          <ac:picMkLst>
            <pc:docMk/>
            <pc:sldMk cId="530967134" sldId="1046"/>
            <ac:picMk id="6" creationId="{D231505A-4AAA-418E-9A56-8EE5D1FC54DA}"/>
          </ac:picMkLst>
        </pc:picChg>
        <pc:picChg chg="del">
          <ac:chgData name="Cheng Fan" userId="73b39abba4055029" providerId="LiveId" clId="{E63D8A3F-2A4A-49A8-8412-FC3B8D227E61}" dt="2020-10-27T12:43:42.631" v="107" actId="478"/>
          <ac:picMkLst>
            <pc:docMk/>
            <pc:sldMk cId="530967134" sldId="1046"/>
            <ac:picMk id="7" creationId="{5CEAEC72-8B08-974C-AB3A-B1D439B21644}"/>
          </ac:picMkLst>
        </pc:picChg>
      </pc:sldChg>
      <pc:sldChg chg="add del ord">
        <pc:chgData name="Cheng Fan" userId="73b39abba4055029" providerId="LiveId" clId="{E63D8A3F-2A4A-49A8-8412-FC3B8D227E61}" dt="2020-11-01T13:49:51.471" v="3983" actId="47"/>
        <pc:sldMkLst>
          <pc:docMk/>
          <pc:sldMk cId="3449590900" sldId="1049"/>
        </pc:sldMkLst>
      </pc:sldChg>
      <pc:sldChg chg="addSp delSp modSp del mod">
        <pc:chgData name="Cheng Fan" userId="73b39abba4055029" providerId="LiveId" clId="{E63D8A3F-2A4A-49A8-8412-FC3B8D227E61}" dt="2020-10-27T16:39:23.924" v="2261" actId="47"/>
        <pc:sldMkLst>
          <pc:docMk/>
          <pc:sldMk cId="1305620743" sldId="1050"/>
        </pc:sldMkLst>
        <pc:spChg chg="mod">
          <ac:chgData name="Cheng Fan" userId="73b39abba4055029" providerId="LiveId" clId="{E63D8A3F-2A4A-49A8-8412-FC3B8D227E61}" dt="2020-10-27T16:38:23.364" v="2184" actId="20577"/>
          <ac:spMkLst>
            <pc:docMk/>
            <pc:sldMk cId="1305620743" sldId="1050"/>
            <ac:spMk id="4" creationId="{9F078EC3-00FC-6D4B-9336-1BB438747989}"/>
          </ac:spMkLst>
        </pc:spChg>
        <pc:spChg chg="add del">
          <ac:chgData name="Cheng Fan" userId="73b39abba4055029" providerId="LiveId" clId="{E63D8A3F-2A4A-49A8-8412-FC3B8D227E61}" dt="2020-10-27T16:12:49.088" v="2063" actId="22"/>
          <ac:spMkLst>
            <pc:docMk/>
            <pc:sldMk cId="1305620743" sldId="1050"/>
            <ac:spMk id="5" creationId="{AD1AB526-1A22-42A4-9B2E-67E12A526410}"/>
          </ac:spMkLst>
        </pc:spChg>
      </pc:sldChg>
      <pc:sldChg chg="addSp delSp modSp add mod">
        <pc:chgData name="Cheng Fan" userId="73b39abba4055029" providerId="LiveId" clId="{E63D8A3F-2A4A-49A8-8412-FC3B8D227E61}" dt="2020-11-01T06:21:40.276" v="2830" actId="22"/>
        <pc:sldMkLst>
          <pc:docMk/>
          <pc:sldMk cId="3762400018" sldId="1054"/>
        </pc:sldMkLst>
        <pc:spChg chg="add mod">
          <ac:chgData name="Cheng Fan" userId="73b39abba4055029" providerId="LiveId" clId="{E63D8A3F-2A4A-49A8-8412-FC3B8D227E61}" dt="2020-10-27T15:37:43.212" v="1735" actId="20577"/>
          <ac:spMkLst>
            <pc:docMk/>
            <pc:sldMk cId="3762400018" sldId="1054"/>
            <ac:spMk id="2" creationId="{238ADA65-471A-456C-BCB5-7947E1F4518D}"/>
          </ac:spMkLst>
        </pc:spChg>
        <pc:spChg chg="mod">
          <ac:chgData name="Cheng Fan" userId="73b39abba4055029" providerId="LiveId" clId="{E63D8A3F-2A4A-49A8-8412-FC3B8D227E61}" dt="2020-10-27T15:40:32.217" v="1797" actId="20577"/>
          <ac:spMkLst>
            <pc:docMk/>
            <pc:sldMk cId="3762400018" sldId="1054"/>
            <ac:spMk id="4" creationId="{9F078EC3-00FC-6D4B-9336-1BB438747989}"/>
          </ac:spMkLst>
        </pc:spChg>
        <pc:spChg chg="add del">
          <ac:chgData name="Cheng Fan" userId="73b39abba4055029" providerId="LiveId" clId="{E63D8A3F-2A4A-49A8-8412-FC3B8D227E61}" dt="2020-11-01T06:21:40.276" v="2830" actId="22"/>
          <ac:spMkLst>
            <pc:docMk/>
            <pc:sldMk cId="3762400018" sldId="1054"/>
            <ac:spMk id="9" creationId="{4105A18C-0B7E-4668-8F50-444408DACB21}"/>
          </ac:spMkLst>
        </pc:spChg>
        <pc:spChg chg="mod">
          <ac:chgData name="Cheng Fan" userId="73b39abba4055029" providerId="LiveId" clId="{E63D8A3F-2A4A-49A8-8412-FC3B8D227E61}" dt="2020-10-27T15:48:31.639" v="1874" actId="207"/>
          <ac:spMkLst>
            <pc:docMk/>
            <pc:sldMk cId="3762400018" sldId="1054"/>
            <ac:spMk id="11" creationId="{00000000-0000-0000-0000-000000000000}"/>
          </ac:spMkLst>
        </pc:spChg>
        <pc:picChg chg="add mod">
          <ac:chgData name="Cheng Fan" userId="73b39abba4055029" providerId="LiveId" clId="{E63D8A3F-2A4A-49A8-8412-FC3B8D227E61}" dt="2020-10-27T15:47:38.471" v="1866" actId="14100"/>
          <ac:picMkLst>
            <pc:docMk/>
            <pc:sldMk cId="3762400018" sldId="1054"/>
            <ac:picMk id="6" creationId="{D92B8A8E-7C72-4A49-93CF-AF4391AB371F}"/>
          </ac:picMkLst>
        </pc:picChg>
        <pc:picChg chg="add mod">
          <ac:chgData name="Cheng Fan" userId="73b39abba4055029" providerId="LiveId" clId="{E63D8A3F-2A4A-49A8-8412-FC3B8D227E61}" dt="2020-10-27T15:47:46.614" v="1867" actId="1076"/>
          <ac:picMkLst>
            <pc:docMk/>
            <pc:sldMk cId="3762400018" sldId="1054"/>
            <ac:picMk id="8" creationId="{EE5A9A38-7693-4179-968A-05786502189F}"/>
          </ac:picMkLst>
        </pc:picChg>
      </pc:sldChg>
      <pc:sldChg chg="modSp add mod">
        <pc:chgData name="Cheng Fan" userId="73b39abba4055029" providerId="LiveId" clId="{E63D8A3F-2A4A-49A8-8412-FC3B8D227E61}" dt="2020-10-27T15:17:54.268" v="1478" actId="20577"/>
        <pc:sldMkLst>
          <pc:docMk/>
          <pc:sldMk cId="3418651357" sldId="1055"/>
        </pc:sldMkLst>
        <pc:spChg chg="mod">
          <ac:chgData name="Cheng Fan" userId="73b39abba4055029" providerId="LiveId" clId="{E63D8A3F-2A4A-49A8-8412-FC3B8D227E61}" dt="2020-10-27T15:17:54.268" v="1478" actId="20577"/>
          <ac:spMkLst>
            <pc:docMk/>
            <pc:sldMk cId="3418651357" sldId="1055"/>
            <ac:spMk id="4" creationId="{9F078EC3-00FC-6D4B-9336-1BB438747989}"/>
          </ac:spMkLst>
        </pc:spChg>
        <pc:spChg chg="mod">
          <ac:chgData name="Cheng Fan" userId="73b39abba4055029" providerId="LiveId" clId="{E63D8A3F-2A4A-49A8-8412-FC3B8D227E61}" dt="2020-10-27T15:17:33.969" v="1469" actId="207"/>
          <ac:spMkLst>
            <pc:docMk/>
            <pc:sldMk cId="3418651357" sldId="1055"/>
            <ac:spMk id="11" creationId="{00000000-0000-0000-0000-000000000000}"/>
          </ac:spMkLst>
        </pc:spChg>
      </pc:sldChg>
      <pc:sldChg chg="add del">
        <pc:chgData name="Cheng Fan" userId="73b39abba4055029" providerId="LiveId" clId="{E63D8A3F-2A4A-49A8-8412-FC3B8D227E61}" dt="2020-10-27T13:01:24.822" v="194"/>
        <pc:sldMkLst>
          <pc:docMk/>
          <pc:sldMk cId="3583861250" sldId="1055"/>
        </pc:sldMkLst>
      </pc:sldChg>
      <pc:sldChg chg="addSp delSp modSp add mod">
        <pc:chgData name="Cheng Fan" userId="73b39abba4055029" providerId="LiveId" clId="{E63D8A3F-2A4A-49A8-8412-FC3B8D227E61}" dt="2020-10-27T15:23:01.133" v="1490" actId="1076"/>
        <pc:sldMkLst>
          <pc:docMk/>
          <pc:sldMk cId="3558034502" sldId="1056"/>
        </pc:sldMkLst>
        <pc:spChg chg="mod">
          <ac:chgData name="Cheng Fan" userId="73b39abba4055029" providerId="LiveId" clId="{E63D8A3F-2A4A-49A8-8412-FC3B8D227E61}" dt="2020-10-27T15:12:02.871" v="1421" actId="20577"/>
          <ac:spMkLst>
            <pc:docMk/>
            <pc:sldMk cId="3558034502" sldId="1056"/>
            <ac:spMk id="4" creationId="{9F078EC3-00FC-6D4B-9336-1BB438747989}"/>
          </ac:spMkLst>
        </pc:spChg>
        <pc:spChg chg="del mod">
          <ac:chgData name="Cheng Fan" userId="73b39abba4055029" providerId="LiveId" clId="{E63D8A3F-2A4A-49A8-8412-FC3B8D227E61}" dt="2020-10-27T15:11:53.549" v="1401" actId="478"/>
          <ac:spMkLst>
            <pc:docMk/>
            <pc:sldMk cId="3558034502" sldId="1056"/>
            <ac:spMk id="11" creationId="{00000000-0000-0000-0000-000000000000}"/>
          </ac:spMkLst>
        </pc:spChg>
        <pc:picChg chg="add mod">
          <ac:chgData name="Cheng Fan" userId="73b39abba4055029" providerId="LiveId" clId="{E63D8A3F-2A4A-49A8-8412-FC3B8D227E61}" dt="2020-10-27T15:12:15.229" v="1425" actId="1076"/>
          <ac:picMkLst>
            <pc:docMk/>
            <pc:sldMk cId="3558034502" sldId="1056"/>
            <ac:picMk id="3" creationId="{150B1915-7D7E-4724-82C5-4BC44DA168AD}"/>
          </ac:picMkLst>
        </pc:picChg>
        <pc:picChg chg="add mod">
          <ac:chgData name="Cheng Fan" userId="73b39abba4055029" providerId="LiveId" clId="{E63D8A3F-2A4A-49A8-8412-FC3B8D227E61}" dt="2020-10-27T15:12:55.191" v="1428" actId="1076"/>
          <ac:picMkLst>
            <pc:docMk/>
            <pc:sldMk cId="3558034502" sldId="1056"/>
            <ac:picMk id="6" creationId="{E9B561FA-87C0-4E88-93FB-7134B2FE7309}"/>
          </ac:picMkLst>
        </pc:picChg>
        <pc:picChg chg="add mod">
          <ac:chgData name="Cheng Fan" userId="73b39abba4055029" providerId="LiveId" clId="{E63D8A3F-2A4A-49A8-8412-FC3B8D227E61}" dt="2020-10-27T15:14:12.758" v="1433" actId="1076"/>
          <ac:picMkLst>
            <pc:docMk/>
            <pc:sldMk cId="3558034502" sldId="1056"/>
            <ac:picMk id="8" creationId="{8F2408E2-5C95-4002-96DE-DD012CA9D50A}"/>
          </ac:picMkLst>
        </pc:picChg>
        <pc:picChg chg="add mod">
          <ac:chgData name="Cheng Fan" userId="73b39abba4055029" providerId="LiveId" clId="{E63D8A3F-2A4A-49A8-8412-FC3B8D227E61}" dt="2020-10-27T15:15:02.341" v="1438" actId="1076"/>
          <ac:picMkLst>
            <pc:docMk/>
            <pc:sldMk cId="3558034502" sldId="1056"/>
            <ac:picMk id="10" creationId="{DEBD6057-E968-4EAD-94FB-AF396476BB6A}"/>
          </ac:picMkLst>
        </pc:picChg>
        <pc:picChg chg="add mod">
          <ac:chgData name="Cheng Fan" userId="73b39abba4055029" providerId="LiveId" clId="{E63D8A3F-2A4A-49A8-8412-FC3B8D227E61}" dt="2020-10-27T15:22:54.148" v="1488" actId="1076"/>
          <ac:picMkLst>
            <pc:docMk/>
            <pc:sldMk cId="3558034502" sldId="1056"/>
            <ac:picMk id="13" creationId="{B5EC4BE6-89CE-437D-BE64-9CDDA34B2F0D}"/>
          </ac:picMkLst>
        </pc:picChg>
        <pc:picChg chg="add mod">
          <ac:chgData name="Cheng Fan" userId="73b39abba4055029" providerId="LiveId" clId="{E63D8A3F-2A4A-49A8-8412-FC3B8D227E61}" dt="2020-10-27T15:23:01.133" v="1490" actId="1076"/>
          <ac:picMkLst>
            <pc:docMk/>
            <pc:sldMk cId="3558034502" sldId="1056"/>
            <ac:picMk id="15" creationId="{43BD887A-4574-46CA-82F9-7B517F001464}"/>
          </ac:picMkLst>
        </pc:picChg>
      </pc:sldChg>
      <pc:sldChg chg="modSp add mod ord">
        <pc:chgData name="Cheng Fan" userId="73b39abba4055029" providerId="LiveId" clId="{E63D8A3F-2A4A-49A8-8412-FC3B8D227E61}" dt="2020-11-01T06:21:25.873" v="2828" actId="20577"/>
        <pc:sldMkLst>
          <pc:docMk/>
          <pc:sldMk cId="1646415731" sldId="1057"/>
        </pc:sldMkLst>
        <pc:spChg chg="mod">
          <ac:chgData name="Cheng Fan" userId="73b39abba4055029" providerId="LiveId" clId="{E63D8A3F-2A4A-49A8-8412-FC3B8D227E61}" dt="2020-11-01T06:21:25.873" v="2828" actId="20577"/>
          <ac:spMkLst>
            <pc:docMk/>
            <pc:sldMk cId="1646415731" sldId="1057"/>
            <ac:spMk id="11" creationId="{00000000-0000-0000-0000-000000000000}"/>
          </ac:spMkLst>
        </pc:spChg>
      </pc:sldChg>
      <pc:sldChg chg="addSp delSp modSp new mod">
        <pc:chgData name="Cheng Fan" userId="73b39abba4055029" providerId="LiveId" clId="{E63D8A3F-2A4A-49A8-8412-FC3B8D227E61}" dt="2020-10-27T15:33:18.181" v="1592" actId="1076"/>
        <pc:sldMkLst>
          <pc:docMk/>
          <pc:sldMk cId="2216839968" sldId="1058"/>
        </pc:sldMkLst>
        <pc:spChg chg="del">
          <ac:chgData name="Cheng Fan" userId="73b39abba4055029" providerId="LiveId" clId="{E63D8A3F-2A4A-49A8-8412-FC3B8D227E61}" dt="2020-10-27T15:29:19.733" v="1498" actId="478"/>
          <ac:spMkLst>
            <pc:docMk/>
            <pc:sldMk cId="2216839968" sldId="1058"/>
            <ac:spMk id="2" creationId="{D36FFA8E-99D1-403F-841F-45FCE63CB3CA}"/>
          </ac:spMkLst>
        </pc:spChg>
        <pc:spChg chg="del">
          <ac:chgData name="Cheng Fan" userId="73b39abba4055029" providerId="LiveId" clId="{E63D8A3F-2A4A-49A8-8412-FC3B8D227E61}" dt="2020-10-27T15:29:16.989" v="1497" actId="478"/>
          <ac:spMkLst>
            <pc:docMk/>
            <pc:sldMk cId="2216839968" sldId="1058"/>
            <ac:spMk id="3" creationId="{43BDE0CA-3EDD-4446-A989-71D800C58351}"/>
          </ac:spMkLst>
        </pc:spChg>
        <pc:spChg chg="add mod">
          <ac:chgData name="Cheng Fan" userId="73b39abba4055029" providerId="LiveId" clId="{E63D8A3F-2A4A-49A8-8412-FC3B8D227E61}" dt="2020-10-27T15:33:18.181" v="1592" actId="1076"/>
          <ac:spMkLst>
            <pc:docMk/>
            <pc:sldMk cId="2216839968" sldId="1058"/>
            <ac:spMk id="5" creationId="{3C0187DE-8574-48F3-B432-C7F3D831BC60}"/>
          </ac:spMkLst>
        </pc:spChg>
        <pc:spChg chg="add mod">
          <ac:chgData name="Cheng Fan" userId="73b39abba4055029" providerId="LiveId" clId="{E63D8A3F-2A4A-49A8-8412-FC3B8D227E61}" dt="2020-10-27T15:31:24.877" v="1555" actId="20577"/>
          <ac:spMkLst>
            <pc:docMk/>
            <pc:sldMk cId="2216839968" sldId="1058"/>
            <ac:spMk id="7" creationId="{600BE054-7BF0-425B-9D16-A83E1BF76F63}"/>
          </ac:spMkLst>
        </pc:spChg>
      </pc:sldChg>
      <pc:sldChg chg="addSp modSp add mod">
        <pc:chgData name="Cheng Fan" userId="73b39abba4055029" providerId="LiveId" clId="{E63D8A3F-2A4A-49A8-8412-FC3B8D227E61}" dt="2020-10-27T16:07:53.188" v="2061" actId="1038"/>
        <pc:sldMkLst>
          <pc:docMk/>
          <pc:sldMk cId="313382005" sldId="1059"/>
        </pc:sldMkLst>
        <pc:spChg chg="add mod">
          <ac:chgData name="Cheng Fan" userId="73b39abba4055029" providerId="LiveId" clId="{E63D8A3F-2A4A-49A8-8412-FC3B8D227E61}" dt="2020-10-27T16:07:53.188" v="2061" actId="1038"/>
          <ac:spMkLst>
            <pc:docMk/>
            <pc:sldMk cId="313382005" sldId="1059"/>
            <ac:spMk id="2" creationId="{EAA88E35-7252-41AD-A23A-AAD8F270F3B4}"/>
          </ac:spMkLst>
        </pc:spChg>
        <pc:spChg chg="mod">
          <ac:chgData name="Cheng Fan" userId="73b39abba4055029" providerId="LiveId" clId="{E63D8A3F-2A4A-49A8-8412-FC3B8D227E61}" dt="2020-10-27T15:55:23.810" v="1937" actId="20577"/>
          <ac:spMkLst>
            <pc:docMk/>
            <pc:sldMk cId="313382005" sldId="1059"/>
            <ac:spMk id="4" creationId="{9F078EC3-00FC-6D4B-9336-1BB438747989}"/>
          </ac:spMkLst>
        </pc:spChg>
        <pc:spChg chg="mod">
          <ac:chgData name="Cheng Fan" userId="73b39abba4055029" providerId="LiveId" clId="{E63D8A3F-2A4A-49A8-8412-FC3B8D227E61}" dt="2020-10-27T15:52:25.538" v="1897" actId="208"/>
          <ac:spMkLst>
            <pc:docMk/>
            <pc:sldMk cId="313382005" sldId="1059"/>
            <ac:spMk id="11" creationId="{00000000-0000-0000-0000-000000000000}"/>
          </ac:spMkLst>
        </pc:spChg>
        <pc:picChg chg="add mod">
          <ac:chgData name="Cheng Fan" userId="73b39abba4055029" providerId="LiveId" clId="{E63D8A3F-2A4A-49A8-8412-FC3B8D227E61}" dt="2020-10-27T16:01:53.831" v="2036" actId="1036"/>
          <ac:picMkLst>
            <pc:docMk/>
            <pc:sldMk cId="313382005" sldId="1059"/>
            <ac:picMk id="6" creationId="{9D5DC78D-E92F-4913-91EA-EE16AFB846E3}"/>
          </ac:picMkLst>
        </pc:picChg>
        <pc:picChg chg="add mod">
          <ac:chgData name="Cheng Fan" userId="73b39abba4055029" providerId="LiveId" clId="{E63D8A3F-2A4A-49A8-8412-FC3B8D227E61}" dt="2020-10-27T16:01:38.503" v="2007" actId="1035"/>
          <ac:picMkLst>
            <pc:docMk/>
            <pc:sldMk cId="313382005" sldId="1059"/>
            <ac:picMk id="8" creationId="{6260BC97-761C-4459-A63E-2703E35FB69A}"/>
          </ac:picMkLst>
        </pc:picChg>
        <pc:picChg chg="add mod">
          <ac:chgData name="Cheng Fan" userId="73b39abba4055029" providerId="LiveId" clId="{E63D8A3F-2A4A-49A8-8412-FC3B8D227E61}" dt="2020-10-27T16:01:56.624" v="2037" actId="1036"/>
          <ac:picMkLst>
            <pc:docMk/>
            <pc:sldMk cId="313382005" sldId="1059"/>
            <ac:picMk id="10" creationId="{07BC785E-D280-4A3C-B814-EE3BAC63751D}"/>
          </ac:picMkLst>
        </pc:picChg>
        <pc:picChg chg="add mod">
          <ac:chgData name="Cheng Fan" userId="73b39abba4055029" providerId="LiveId" clId="{E63D8A3F-2A4A-49A8-8412-FC3B8D227E61}" dt="2020-10-27T16:01:59.832" v="2041" actId="1035"/>
          <ac:picMkLst>
            <pc:docMk/>
            <pc:sldMk cId="313382005" sldId="1059"/>
            <ac:picMk id="13" creationId="{462DBCF5-395B-4FFB-8344-E09835C4C725}"/>
          </ac:picMkLst>
        </pc:picChg>
        <pc:picChg chg="add mod">
          <ac:chgData name="Cheng Fan" userId="73b39abba4055029" providerId="LiveId" clId="{E63D8A3F-2A4A-49A8-8412-FC3B8D227E61}" dt="2020-10-27T16:02:05.091" v="2046" actId="1035"/>
          <ac:picMkLst>
            <pc:docMk/>
            <pc:sldMk cId="313382005" sldId="1059"/>
            <ac:picMk id="15" creationId="{4AF9B0E8-9AD8-4795-8C4C-814BCA3C567E}"/>
          </ac:picMkLst>
        </pc:picChg>
        <pc:picChg chg="add mod">
          <ac:chgData name="Cheng Fan" userId="73b39abba4055029" providerId="LiveId" clId="{E63D8A3F-2A4A-49A8-8412-FC3B8D227E61}" dt="2020-10-27T16:02:05.091" v="2046" actId="1035"/>
          <ac:picMkLst>
            <pc:docMk/>
            <pc:sldMk cId="313382005" sldId="1059"/>
            <ac:picMk id="17" creationId="{2713C9FC-8DEC-4F2B-A57A-8EE3FBEA14A6}"/>
          </ac:picMkLst>
        </pc:picChg>
      </pc:sldChg>
      <pc:sldChg chg="addSp delSp modSp add mod">
        <pc:chgData name="Cheng Fan" userId="73b39abba4055029" providerId="LiveId" clId="{E63D8A3F-2A4A-49A8-8412-FC3B8D227E61}" dt="2020-11-01T13:11:32.402" v="3357" actId="1076"/>
        <pc:sldMkLst>
          <pc:docMk/>
          <pc:sldMk cId="2108041773" sldId="1060"/>
        </pc:sldMkLst>
        <pc:spChg chg="add mod">
          <ac:chgData name="Cheng Fan" userId="73b39abba4055029" providerId="LiveId" clId="{E63D8A3F-2A4A-49A8-8412-FC3B8D227E61}" dt="2020-11-01T13:11:32.402" v="3357" actId="1076"/>
          <ac:spMkLst>
            <pc:docMk/>
            <pc:sldMk cId="2108041773" sldId="1060"/>
            <ac:spMk id="2" creationId="{123813A7-411B-4A1A-BAE9-6FA69FD9E8ED}"/>
          </ac:spMkLst>
        </pc:spChg>
        <pc:spChg chg="mod">
          <ac:chgData name="Cheng Fan" userId="73b39abba4055029" providerId="LiveId" clId="{E63D8A3F-2A4A-49A8-8412-FC3B8D227E61}" dt="2020-10-27T16:13:26.303" v="2071" actId="255"/>
          <ac:spMkLst>
            <pc:docMk/>
            <pc:sldMk cId="2108041773" sldId="1060"/>
            <ac:spMk id="4" creationId="{9F078EC3-00FC-6D4B-9336-1BB438747989}"/>
          </ac:spMkLst>
        </pc:spChg>
        <pc:spChg chg="mod">
          <ac:chgData name="Cheng Fan" userId="73b39abba4055029" providerId="LiveId" clId="{E63D8A3F-2A4A-49A8-8412-FC3B8D227E61}" dt="2020-10-27T16:14:49.738" v="2083" actId="20577"/>
          <ac:spMkLst>
            <pc:docMk/>
            <pc:sldMk cId="2108041773" sldId="1060"/>
            <ac:spMk id="11" creationId="{00000000-0000-0000-0000-000000000000}"/>
          </ac:spMkLst>
        </pc:spChg>
        <pc:picChg chg="add del mod">
          <ac:chgData name="Cheng Fan" userId="73b39abba4055029" providerId="LiveId" clId="{E63D8A3F-2A4A-49A8-8412-FC3B8D227E61}" dt="2020-10-27T16:19:03.892" v="2098" actId="478"/>
          <ac:picMkLst>
            <pc:docMk/>
            <pc:sldMk cId="2108041773" sldId="1060"/>
            <ac:picMk id="3" creationId="{546029DD-18D7-4A1F-A6C1-3A86136663D0}"/>
          </ac:picMkLst>
        </pc:picChg>
        <pc:picChg chg="add mod">
          <ac:chgData name="Cheng Fan" userId="73b39abba4055029" providerId="LiveId" clId="{E63D8A3F-2A4A-49A8-8412-FC3B8D227E61}" dt="2020-10-27T16:17:42.546" v="2096" actId="1076"/>
          <ac:picMkLst>
            <pc:docMk/>
            <pc:sldMk cId="2108041773" sldId="1060"/>
            <ac:picMk id="6" creationId="{1D4820F3-B1B8-42BF-9DC4-701F24BA94A5}"/>
          </ac:picMkLst>
        </pc:picChg>
        <pc:picChg chg="add mod">
          <ac:chgData name="Cheng Fan" userId="73b39abba4055029" providerId="LiveId" clId="{E63D8A3F-2A4A-49A8-8412-FC3B8D227E61}" dt="2020-10-27T16:19:16.205" v="2105" actId="1076"/>
          <ac:picMkLst>
            <pc:docMk/>
            <pc:sldMk cId="2108041773" sldId="1060"/>
            <ac:picMk id="8" creationId="{7980176D-AB52-4BFC-83A1-4B9487EEDBFA}"/>
          </ac:picMkLst>
        </pc:picChg>
        <pc:picChg chg="add mod">
          <ac:chgData name="Cheng Fan" userId="73b39abba4055029" providerId="LiveId" clId="{E63D8A3F-2A4A-49A8-8412-FC3B8D227E61}" dt="2020-10-27T16:20:37.282" v="2112" actId="1076"/>
          <ac:picMkLst>
            <pc:docMk/>
            <pc:sldMk cId="2108041773" sldId="1060"/>
            <ac:picMk id="10" creationId="{D3CB803D-CA1D-4C51-81E6-FC9B5AB8DA5E}"/>
          </ac:picMkLst>
        </pc:picChg>
      </pc:sldChg>
      <pc:sldChg chg="addSp delSp modSp add mod">
        <pc:chgData name="Cheng Fan" userId="73b39abba4055029" providerId="LiveId" clId="{E63D8A3F-2A4A-49A8-8412-FC3B8D227E61}" dt="2020-10-27T16:37:53.278" v="2157" actId="1076"/>
        <pc:sldMkLst>
          <pc:docMk/>
          <pc:sldMk cId="3183327958" sldId="1061"/>
        </pc:sldMkLst>
        <pc:spChg chg="del">
          <ac:chgData name="Cheng Fan" userId="73b39abba4055029" providerId="LiveId" clId="{E63D8A3F-2A4A-49A8-8412-FC3B8D227E61}" dt="2020-10-27T16:32:41.053" v="2113" actId="478"/>
          <ac:spMkLst>
            <pc:docMk/>
            <pc:sldMk cId="3183327958" sldId="1061"/>
            <ac:spMk id="4" creationId="{9F078EC3-00FC-6D4B-9336-1BB438747989}"/>
          </ac:spMkLst>
        </pc:spChg>
        <pc:spChg chg="del">
          <ac:chgData name="Cheng Fan" userId="73b39abba4055029" providerId="LiveId" clId="{E63D8A3F-2A4A-49A8-8412-FC3B8D227E61}" dt="2020-10-27T16:32:43.515" v="2114" actId="478"/>
          <ac:spMkLst>
            <pc:docMk/>
            <pc:sldMk cId="3183327958" sldId="1061"/>
            <ac:spMk id="11" creationId="{00000000-0000-0000-0000-000000000000}"/>
          </ac:spMkLst>
        </pc:spChg>
        <pc:picChg chg="add mod">
          <ac:chgData name="Cheng Fan" userId="73b39abba4055029" providerId="LiveId" clId="{E63D8A3F-2A4A-49A8-8412-FC3B8D227E61}" dt="2020-10-27T16:35:50.084" v="2142" actId="1076"/>
          <ac:picMkLst>
            <pc:docMk/>
            <pc:sldMk cId="3183327958" sldId="1061"/>
            <ac:picMk id="3" creationId="{0025789A-461D-421D-B1C6-9D36631262D0}"/>
          </ac:picMkLst>
        </pc:picChg>
        <pc:picChg chg="add mod">
          <ac:chgData name="Cheng Fan" userId="73b39abba4055029" providerId="LiveId" clId="{E63D8A3F-2A4A-49A8-8412-FC3B8D227E61}" dt="2020-10-27T16:35:50.084" v="2142" actId="1076"/>
          <ac:picMkLst>
            <pc:docMk/>
            <pc:sldMk cId="3183327958" sldId="1061"/>
            <ac:picMk id="6" creationId="{6C88686F-31BB-4785-A67C-0E5B33A21D7F}"/>
          </ac:picMkLst>
        </pc:picChg>
        <pc:picChg chg="add mod">
          <ac:chgData name="Cheng Fan" userId="73b39abba4055029" providerId="LiveId" clId="{E63D8A3F-2A4A-49A8-8412-FC3B8D227E61}" dt="2020-10-27T16:35:50.084" v="2142" actId="1076"/>
          <ac:picMkLst>
            <pc:docMk/>
            <pc:sldMk cId="3183327958" sldId="1061"/>
            <ac:picMk id="8" creationId="{55EF61E4-968E-4F57-86E7-BF9EA4470604}"/>
          </ac:picMkLst>
        </pc:picChg>
        <pc:picChg chg="add mod">
          <ac:chgData name="Cheng Fan" userId="73b39abba4055029" providerId="LiveId" clId="{E63D8A3F-2A4A-49A8-8412-FC3B8D227E61}" dt="2020-10-27T16:37:53.278" v="2157" actId="1076"/>
          <ac:picMkLst>
            <pc:docMk/>
            <pc:sldMk cId="3183327958" sldId="1061"/>
            <ac:picMk id="10" creationId="{EC4BE58C-0515-4496-9F68-E596F149505C}"/>
          </ac:picMkLst>
        </pc:picChg>
        <pc:picChg chg="add mod">
          <ac:chgData name="Cheng Fan" userId="73b39abba4055029" providerId="LiveId" clId="{E63D8A3F-2A4A-49A8-8412-FC3B8D227E61}" dt="2020-10-27T16:36:03.600" v="2148" actId="1076"/>
          <ac:picMkLst>
            <pc:docMk/>
            <pc:sldMk cId="3183327958" sldId="1061"/>
            <ac:picMk id="13" creationId="{5B5086E7-209A-42BE-9C8D-486D33FD9561}"/>
          </ac:picMkLst>
        </pc:picChg>
        <pc:picChg chg="add mod">
          <ac:chgData name="Cheng Fan" userId="73b39abba4055029" providerId="LiveId" clId="{E63D8A3F-2A4A-49A8-8412-FC3B8D227E61}" dt="2020-10-27T16:37:34.953" v="2155" actId="1076"/>
          <ac:picMkLst>
            <pc:docMk/>
            <pc:sldMk cId="3183327958" sldId="1061"/>
            <ac:picMk id="15" creationId="{A4570308-1B12-47EA-A301-FB292DABC6DE}"/>
          </ac:picMkLst>
        </pc:picChg>
      </pc:sldChg>
      <pc:sldChg chg="addSp delSp modSp add mod">
        <pc:chgData name="Cheng Fan" userId="73b39abba4055029" providerId="LiveId" clId="{E63D8A3F-2A4A-49A8-8412-FC3B8D227E61}" dt="2020-11-01T13:38:22.684" v="3831" actId="20577"/>
        <pc:sldMkLst>
          <pc:docMk/>
          <pc:sldMk cId="2595885236" sldId="1062"/>
        </pc:sldMkLst>
        <pc:spChg chg="mod">
          <ac:chgData name="Cheng Fan" userId="73b39abba4055029" providerId="LiveId" clId="{E63D8A3F-2A4A-49A8-8412-FC3B8D227E61}" dt="2020-11-01T13:38:22.684" v="3831" actId="20577"/>
          <ac:spMkLst>
            <pc:docMk/>
            <pc:sldMk cId="2595885236" sldId="1062"/>
            <ac:spMk id="4" creationId="{9F078EC3-00FC-6D4B-9336-1BB438747989}"/>
          </ac:spMkLst>
        </pc:spChg>
        <pc:spChg chg="mod">
          <ac:chgData name="Cheng Fan" userId="73b39abba4055029" providerId="LiveId" clId="{E63D8A3F-2A4A-49A8-8412-FC3B8D227E61}" dt="2020-10-27T16:58:15.667" v="2311" actId="20577"/>
          <ac:spMkLst>
            <pc:docMk/>
            <pc:sldMk cId="2595885236" sldId="1062"/>
            <ac:spMk id="11" creationId="{00000000-0000-0000-0000-000000000000}"/>
          </ac:spMkLst>
        </pc:spChg>
        <pc:picChg chg="add mod">
          <ac:chgData name="Cheng Fan" userId="73b39abba4055029" providerId="LiveId" clId="{E63D8A3F-2A4A-49A8-8412-FC3B8D227E61}" dt="2020-10-27T16:56:03.238" v="2269" actId="1076"/>
          <ac:picMkLst>
            <pc:docMk/>
            <pc:sldMk cId="2595885236" sldId="1062"/>
            <ac:picMk id="3" creationId="{6DC7F1FB-4BFF-4C57-9F29-A3D9CBB3EFFF}"/>
          </ac:picMkLst>
        </pc:picChg>
        <pc:picChg chg="add del mod">
          <ac:chgData name="Cheng Fan" userId="73b39abba4055029" providerId="LiveId" clId="{E63D8A3F-2A4A-49A8-8412-FC3B8D227E61}" dt="2020-10-27T16:57:38.926" v="2276" actId="478"/>
          <ac:picMkLst>
            <pc:docMk/>
            <pc:sldMk cId="2595885236" sldId="1062"/>
            <ac:picMk id="6" creationId="{B3E5B5BD-1BC1-4210-9762-7CDDE3BC7EC2}"/>
          </ac:picMkLst>
        </pc:picChg>
        <pc:picChg chg="add mod">
          <ac:chgData name="Cheng Fan" userId="73b39abba4055029" providerId="LiveId" clId="{E63D8A3F-2A4A-49A8-8412-FC3B8D227E61}" dt="2020-10-27T16:57:53.664" v="2282" actId="1076"/>
          <ac:picMkLst>
            <pc:docMk/>
            <pc:sldMk cId="2595885236" sldId="1062"/>
            <ac:picMk id="8" creationId="{37346BAC-CA73-4921-A3B0-D78CA8761144}"/>
          </ac:picMkLst>
        </pc:picChg>
      </pc:sldChg>
      <pc:sldChg chg="addSp modSp add mod">
        <pc:chgData name="Cheng Fan" userId="73b39abba4055029" providerId="LiveId" clId="{E63D8A3F-2A4A-49A8-8412-FC3B8D227E61}" dt="2020-11-01T13:39:02.170" v="3845" actId="20577"/>
        <pc:sldMkLst>
          <pc:docMk/>
          <pc:sldMk cId="2911894076" sldId="1063"/>
        </pc:sldMkLst>
        <pc:spChg chg="mod">
          <ac:chgData name="Cheng Fan" userId="73b39abba4055029" providerId="LiveId" clId="{E63D8A3F-2A4A-49A8-8412-FC3B8D227E61}" dt="2020-11-01T06:52:12.090" v="3084" actId="20577"/>
          <ac:spMkLst>
            <pc:docMk/>
            <pc:sldMk cId="2911894076" sldId="1063"/>
            <ac:spMk id="4" creationId="{9F078EC3-00FC-6D4B-9336-1BB438747989}"/>
          </ac:spMkLst>
        </pc:spChg>
        <pc:spChg chg="mod">
          <ac:chgData name="Cheng Fan" userId="73b39abba4055029" providerId="LiveId" clId="{E63D8A3F-2A4A-49A8-8412-FC3B8D227E61}" dt="2020-11-01T13:39:02.170" v="3845" actId="20577"/>
          <ac:spMkLst>
            <pc:docMk/>
            <pc:sldMk cId="2911894076" sldId="1063"/>
            <ac:spMk id="11" creationId="{00000000-0000-0000-0000-000000000000}"/>
          </ac:spMkLst>
        </pc:spChg>
        <pc:picChg chg="add mod">
          <ac:chgData name="Cheng Fan" userId="73b39abba4055029" providerId="LiveId" clId="{E63D8A3F-2A4A-49A8-8412-FC3B8D227E61}" dt="2020-10-27T17:18:03.929" v="2406" actId="1076"/>
          <ac:picMkLst>
            <pc:docMk/>
            <pc:sldMk cId="2911894076" sldId="1063"/>
            <ac:picMk id="3" creationId="{2A6E7918-A486-4615-9ED2-107FB5256261}"/>
          </ac:picMkLst>
        </pc:picChg>
        <pc:picChg chg="add mod">
          <ac:chgData name="Cheng Fan" userId="73b39abba4055029" providerId="LiveId" clId="{E63D8A3F-2A4A-49A8-8412-FC3B8D227E61}" dt="2020-10-27T17:20:56.828" v="2479" actId="1076"/>
          <ac:picMkLst>
            <pc:docMk/>
            <pc:sldMk cId="2911894076" sldId="1063"/>
            <ac:picMk id="6" creationId="{63980D96-88D5-4744-AFAF-B4495E4469B7}"/>
          </ac:picMkLst>
        </pc:picChg>
        <pc:picChg chg="add mod">
          <ac:chgData name="Cheng Fan" userId="73b39abba4055029" providerId="LiveId" clId="{E63D8A3F-2A4A-49A8-8412-FC3B8D227E61}" dt="2020-10-27T17:21:31.869" v="2489" actId="1076"/>
          <ac:picMkLst>
            <pc:docMk/>
            <pc:sldMk cId="2911894076" sldId="1063"/>
            <ac:picMk id="8" creationId="{268AC0DB-719E-4D77-BCA6-157586EE44F6}"/>
          </ac:picMkLst>
        </pc:picChg>
        <pc:picChg chg="add mod">
          <ac:chgData name="Cheng Fan" userId="73b39abba4055029" providerId="LiveId" clId="{E63D8A3F-2A4A-49A8-8412-FC3B8D227E61}" dt="2020-10-27T17:21:35.699" v="2490" actId="1076"/>
          <ac:picMkLst>
            <pc:docMk/>
            <pc:sldMk cId="2911894076" sldId="1063"/>
            <ac:picMk id="10" creationId="{FD28A9F5-A789-48D7-8BB5-8522412B19AA}"/>
          </ac:picMkLst>
        </pc:picChg>
      </pc:sldChg>
      <pc:sldChg chg="addSp modSp add mod ord">
        <pc:chgData name="Cheng Fan" userId="73b39abba4055029" providerId="LiveId" clId="{E63D8A3F-2A4A-49A8-8412-FC3B8D227E61}" dt="2020-11-01T13:38:32.321" v="3839" actId="20577"/>
        <pc:sldMkLst>
          <pc:docMk/>
          <pc:sldMk cId="3991947106" sldId="1064"/>
        </pc:sldMkLst>
        <pc:spChg chg="mod">
          <ac:chgData name="Cheng Fan" userId="73b39abba4055029" providerId="LiveId" clId="{E63D8A3F-2A4A-49A8-8412-FC3B8D227E61}" dt="2020-11-01T13:38:32.321" v="3839" actId="20577"/>
          <ac:spMkLst>
            <pc:docMk/>
            <pc:sldMk cId="3991947106" sldId="1064"/>
            <ac:spMk id="4" creationId="{9F078EC3-00FC-6D4B-9336-1BB438747989}"/>
          </ac:spMkLst>
        </pc:spChg>
        <pc:spChg chg="mod">
          <ac:chgData name="Cheng Fan" userId="73b39abba4055029" providerId="LiveId" clId="{E63D8A3F-2A4A-49A8-8412-FC3B8D227E61}" dt="2020-10-27T17:08:55.216" v="2394" actId="20577"/>
          <ac:spMkLst>
            <pc:docMk/>
            <pc:sldMk cId="3991947106" sldId="1064"/>
            <ac:spMk id="11" creationId="{00000000-0000-0000-0000-000000000000}"/>
          </ac:spMkLst>
        </pc:spChg>
        <pc:picChg chg="add mod">
          <ac:chgData name="Cheng Fan" userId="73b39abba4055029" providerId="LiveId" clId="{E63D8A3F-2A4A-49A8-8412-FC3B8D227E61}" dt="2020-10-27T17:07:40.237" v="2376" actId="1076"/>
          <ac:picMkLst>
            <pc:docMk/>
            <pc:sldMk cId="3991947106" sldId="1064"/>
            <ac:picMk id="3" creationId="{B0C99BCE-0407-442E-84E8-9BDDD5C2C517}"/>
          </ac:picMkLst>
        </pc:picChg>
        <pc:picChg chg="add mod">
          <ac:chgData name="Cheng Fan" userId="73b39abba4055029" providerId="LiveId" clId="{E63D8A3F-2A4A-49A8-8412-FC3B8D227E61}" dt="2020-10-27T17:07:50.115" v="2378" actId="1076"/>
          <ac:picMkLst>
            <pc:docMk/>
            <pc:sldMk cId="3991947106" sldId="1064"/>
            <ac:picMk id="6" creationId="{D822D5E2-952A-4F16-ABA8-E6C4F0AFE31F}"/>
          </ac:picMkLst>
        </pc:picChg>
      </pc:sldChg>
      <pc:sldChg chg="addSp modSp add mod ord">
        <pc:chgData name="Cheng Fan" userId="73b39abba4055029" providerId="LiveId" clId="{E63D8A3F-2A4A-49A8-8412-FC3B8D227E61}" dt="2020-11-01T13:38:05.351" v="3814" actId="208"/>
        <pc:sldMkLst>
          <pc:docMk/>
          <pc:sldMk cId="4280572014" sldId="1065"/>
        </pc:sldMkLst>
        <pc:spChg chg="add mod">
          <ac:chgData name="Cheng Fan" userId="73b39abba4055029" providerId="LiveId" clId="{E63D8A3F-2A4A-49A8-8412-FC3B8D227E61}" dt="2020-11-01T13:34:21.893" v="3800" actId="1582"/>
          <ac:spMkLst>
            <pc:docMk/>
            <pc:sldMk cId="4280572014" sldId="1065"/>
            <ac:spMk id="2" creationId="{DBE995F6-D0BC-4A4D-BB63-DBA1C3D443DF}"/>
          </ac:spMkLst>
        </pc:spChg>
        <pc:spChg chg="mod">
          <ac:chgData name="Cheng Fan" userId="73b39abba4055029" providerId="LiveId" clId="{E63D8A3F-2A4A-49A8-8412-FC3B8D227E61}" dt="2020-10-27T17:19:04.148" v="2474" actId="20577"/>
          <ac:spMkLst>
            <pc:docMk/>
            <pc:sldMk cId="4280572014" sldId="1065"/>
            <ac:spMk id="4" creationId="{9F078EC3-00FC-6D4B-9336-1BB438747989}"/>
          </ac:spMkLst>
        </pc:spChg>
        <pc:spChg chg="mod">
          <ac:chgData name="Cheng Fan" userId="73b39abba4055029" providerId="LiveId" clId="{E63D8A3F-2A4A-49A8-8412-FC3B8D227E61}" dt="2020-11-01T13:33:50.315" v="3790" actId="20577"/>
          <ac:spMkLst>
            <pc:docMk/>
            <pc:sldMk cId="4280572014" sldId="1065"/>
            <ac:spMk id="11" creationId="{00000000-0000-0000-0000-000000000000}"/>
          </ac:spMkLst>
        </pc:spChg>
        <pc:picChg chg="add mod">
          <ac:chgData name="Cheng Fan" userId="73b39abba4055029" providerId="LiveId" clId="{E63D8A3F-2A4A-49A8-8412-FC3B8D227E61}" dt="2020-11-01T13:34:07.950" v="3796" actId="1076"/>
          <ac:picMkLst>
            <pc:docMk/>
            <pc:sldMk cId="4280572014" sldId="1065"/>
            <ac:picMk id="3" creationId="{2CE4D1A2-253F-4497-8525-0A20E4403C2C}"/>
          </ac:picMkLst>
        </pc:picChg>
        <pc:picChg chg="add mod">
          <ac:chgData name="Cheng Fan" userId="73b39abba4055029" providerId="LiveId" clId="{E63D8A3F-2A4A-49A8-8412-FC3B8D227E61}" dt="2020-11-01T13:34:49.008" v="3805" actId="1076"/>
          <ac:picMkLst>
            <pc:docMk/>
            <pc:sldMk cId="4280572014" sldId="1065"/>
            <ac:picMk id="6" creationId="{DD1B97E4-8A1A-4B97-A429-CDEEDF0CFEA5}"/>
          </ac:picMkLst>
        </pc:picChg>
        <pc:picChg chg="add mod">
          <ac:chgData name="Cheng Fan" userId="73b39abba4055029" providerId="LiveId" clId="{E63D8A3F-2A4A-49A8-8412-FC3B8D227E61}" dt="2020-11-01T13:37:29.651" v="3810" actId="1076"/>
          <ac:picMkLst>
            <pc:docMk/>
            <pc:sldMk cId="4280572014" sldId="1065"/>
            <ac:picMk id="7" creationId="{9277E951-3A1B-4EA2-8AED-D9CDDED9845A}"/>
          </ac:picMkLst>
        </pc:picChg>
        <pc:picChg chg="add mod">
          <ac:chgData name="Cheng Fan" userId="73b39abba4055029" providerId="LiveId" clId="{E63D8A3F-2A4A-49A8-8412-FC3B8D227E61}" dt="2020-11-01T13:38:05.351" v="3814" actId="208"/>
          <ac:picMkLst>
            <pc:docMk/>
            <pc:sldMk cId="4280572014" sldId="1065"/>
            <ac:picMk id="9" creationId="{CC31D655-4A06-4C1E-9901-6C4AFC5A2D63}"/>
          </ac:picMkLst>
        </pc:picChg>
      </pc:sldChg>
      <pc:sldChg chg="modSp mod">
        <pc:chgData name="Cheng Fan" userId="73b39abba4055029" providerId="LiveId" clId="{E63D8A3F-2A4A-49A8-8412-FC3B8D227E61}" dt="2020-11-01T06:42:02.382" v="2919" actId="20577"/>
        <pc:sldMkLst>
          <pc:docMk/>
          <pc:sldMk cId="1664497325" sldId="1066"/>
        </pc:sldMkLst>
        <pc:spChg chg="mod">
          <ac:chgData name="Cheng Fan" userId="73b39abba4055029" providerId="LiveId" clId="{E63D8A3F-2A4A-49A8-8412-FC3B8D227E61}" dt="2020-11-01T06:42:02.382" v="2919" actId="20577"/>
          <ac:spMkLst>
            <pc:docMk/>
            <pc:sldMk cId="1664497325" sldId="1066"/>
            <ac:spMk id="11" creationId="{00000000-0000-0000-0000-000000000000}"/>
          </ac:spMkLst>
        </pc:spChg>
      </pc:sldChg>
      <pc:sldChg chg="addSp delSp modSp add mod">
        <pc:chgData name="Cheng Fan" userId="73b39abba4055029" providerId="LiveId" clId="{E63D8A3F-2A4A-49A8-8412-FC3B8D227E61}" dt="2020-11-01T13:16:53.163" v="3604" actId="1076"/>
        <pc:sldMkLst>
          <pc:docMk/>
          <pc:sldMk cId="721371536" sldId="1067"/>
        </pc:sldMkLst>
        <pc:spChg chg="mod">
          <ac:chgData name="Cheng Fan" userId="73b39abba4055029" providerId="LiveId" clId="{E63D8A3F-2A4A-49A8-8412-FC3B8D227E61}" dt="2020-11-01T13:10:19.369" v="3294" actId="20577"/>
          <ac:spMkLst>
            <pc:docMk/>
            <pc:sldMk cId="721371536" sldId="1067"/>
            <ac:spMk id="4" creationId="{9F078EC3-00FC-6D4B-9336-1BB438747989}"/>
          </ac:spMkLst>
        </pc:spChg>
        <pc:spChg chg="add del">
          <ac:chgData name="Cheng Fan" userId="73b39abba4055029" providerId="LiveId" clId="{E63D8A3F-2A4A-49A8-8412-FC3B8D227E61}" dt="2020-11-01T13:05:25.553" v="3193" actId="22"/>
          <ac:spMkLst>
            <pc:docMk/>
            <pc:sldMk cId="721371536" sldId="1067"/>
            <ac:spMk id="5" creationId="{D764FDBC-D814-4CD6-9724-351AF60D6912}"/>
          </ac:spMkLst>
        </pc:spChg>
        <pc:spChg chg="add mod">
          <ac:chgData name="Cheng Fan" userId="73b39abba4055029" providerId="LiveId" clId="{E63D8A3F-2A4A-49A8-8412-FC3B8D227E61}" dt="2020-11-01T13:16:12.949" v="3596" actId="1076"/>
          <ac:spMkLst>
            <pc:docMk/>
            <pc:sldMk cId="721371536" sldId="1067"/>
            <ac:spMk id="9" creationId="{B5107754-F158-4998-B1C2-3C234FFB07C7}"/>
          </ac:spMkLst>
        </pc:spChg>
        <pc:spChg chg="mod">
          <ac:chgData name="Cheng Fan" userId="73b39abba4055029" providerId="LiveId" clId="{E63D8A3F-2A4A-49A8-8412-FC3B8D227E61}" dt="2020-11-01T13:12:53.005" v="3538" actId="20577"/>
          <ac:spMkLst>
            <pc:docMk/>
            <pc:sldMk cId="721371536" sldId="1067"/>
            <ac:spMk id="11" creationId="{00000000-0000-0000-0000-000000000000}"/>
          </ac:spMkLst>
        </pc:spChg>
        <pc:picChg chg="add mod">
          <ac:chgData name="Cheng Fan" userId="73b39abba4055029" providerId="LiveId" clId="{E63D8A3F-2A4A-49A8-8412-FC3B8D227E61}" dt="2020-11-01T13:14:55.357" v="3589" actId="1076"/>
          <ac:picMkLst>
            <pc:docMk/>
            <pc:sldMk cId="721371536" sldId="1067"/>
            <ac:picMk id="6" creationId="{7C5EDA4A-E374-47C6-A84B-20D168128C22}"/>
          </ac:picMkLst>
        </pc:picChg>
        <pc:picChg chg="add mod">
          <ac:chgData name="Cheng Fan" userId="73b39abba4055029" providerId="LiveId" clId="{E63D8A3F-2A4A-49A8-8412-FC3B8D227E61}" dt="2020-11-01T13:15:01.428" v="3591" actId="1076"/>
          <ac:picMkLst>
            <pc:docMk/>
            <pc:sldMk cId="721371536" sldId="1067"/>
            <ac:picMk id="8" creationId="{C20A34BF-F3B0-494A-B052-E236AED7B8F4}"/>
          </ac:picMkLst>
        </pc:picChg>
        <pc:picChg chg="add mod">
          <ac:chgData name="Cheng Fan" userId="73b39abba4055029" providerId="LiveId" clId="{E63D8A3F-2A4A-49A8-8412-FC3B8D227E61}" dt="2020-11-01T13:16:18.390" v="3598" actId="14100"/>
          <ac:picMkLst>
            <pc:docMk/>
            <pc:sldMk cId="721371536" sldId="1067"/>
            <ac:picMk id="12" creationId="{68724559-5824-480D-8B63-A08A5006C479}"/>
          </ac:picMkLst>
        </pc:picChg>
        <pc:picChg chg="add mod">
          <ac:chgData name="Cheng Fan" userId="73b39abba4055029" providerId="LiveId" clId="{E63D8A3F-2A4A-49A8-8412-FC3B8D227E61}" dt="2020-11-01T13:16:53.163" v="3604" actId="1076"/>
          <ac:picMkLst>
            <pc:docMk/>
            <pc:sldMk cId="721371536" sldId="1067"/>
            <ac:picMk id="14" creationId="{301EAA7A-9F12-4863-9224-8F3DE50F4E39}"/>
          </ac:picMkLst>
        </pc:picChg>
      </pc:sldChg>
      <pc:sldChg chg="delSp modSp add del mod">
        <pc:chgData name="Cheng Fan" userId="73b39abba4055029" providerId="LiveId" clId="{E63D8A3F-2A4A-49A8-8412-FC3B8D227E61}" dt="2020-11-01T06:41:39.335" v="2894" actId="2696"/>
        <pc:sldMkLst>
          <pc:docMk/>
          <pc:sldMk cId="2360757580" sldId="1067"/>
        </pc:sldMkLst>
        <pc:spChg chg="del">
          <ac:chgData name="Cheng Fan" userId="73b39abba4055029" providerId="LiveId" clId="{E63D8A3F-2A4A-49A8-8412-FC3B8D227E61}" dt="2020-11-01T06:28:01.176" v="2891" actId="478"/>
          <ac:spMkLst>
            <pc:docMk/>
            <pc:sldMk cId="2360757580" sldId="1067"/>
            <ac:spMk id="2" creationId="{238ADA65-471A-456C-BCB5-7947E1F4518D}"/>
          </ac:spMkLst>
        </pc:spChg>
        <pc:spChg chg="mod">
          <ac:chgData name="Cheng Fan" userId="73b39abba4055029" providerId="LiveId" clId="{E63D8A3F-2A4A-49A8-8412-FC3B8D227E61}" dt="2020-11-01T06:22:25.099" v="2890" actId="20577"/>
          <ac:spMkLst>
            <pc:docMk/>
            <pc:sldMk cId="2360757580" sldId="1067"/>
            <ac:spMk id="4" creationId="{9F078EC3-00FC-6D4B-9336-1BB438747989}"/>
          </ac:spMkLst>
        </pc:spChg>
        <pc:spChg chg="mod">
          <ac:chgData name="Cheng Fan" userId="73b39abba4055029" providerId="LiveId" clId="{E63D8A3F-2A4A-49A8-8412-FC3B8D227E61}" dt="2020-11-01T06:21:51.655" v="2832" actId="6549"/>
          <ac:spMkLst>
            <pc:docMk/>
            <pc:sldMk cId="2360757580" sldId="1067"/>
            <ac:spMk id="11" creationId="{00000000-0000-0000-0000-000000000000}"/>
          </ac:spMkLst>
        </pc:spChg>
        <pc:picChg chg="del">
          <ac:chgData name="Cheng Fan" userId="73b39abba4055029" providerId="LiveId" clId="{E63D8A3F-2A4A-49A8-8412-FC3B8D227E61}" dt="2020-11-01T06:28:04.363" v="2892" actId="478"/>
          <ac:picMkLst>
            <pc:docMk/>
            <pc:sldMk cId="2360757580" sldId="1067"/>
            <ac:picMk id="6" creationId="{D92B8A8E-7C72-4A49-93CF-AF4391AB371F}"/>
          </ac:picMkLst>
        </pc:picChg>
        <pc:picChg chg="del">
          <ac:chgData name="Cheng Fan" userId="73b39abba4055029" providerId="LiveId" clId="{E63D8A3F-2A4A-49A8-8412-FC3B8D227E61}" dt="2020-11-01T06:28:06.071" v="2893" actId="478"/>
          <ac:picMkLst>
            <pc:docMk/>
            <pc:sldMk cId="2360757580" sldId="1067"/>
            <ac:picMk id="8" creationId="{EE5A9A38-7693-4179-968A-05786502189F}"/>
          </ac:picMkLst>
        </pc:picChg>
      </pc:sldChg>
      <pc:sldChg chg="modSp add mod">
        <pc:chgData name="Cheng Fan" userId="73b39abba4055029" providerId="LiveId" clId="{E63D8A3F-2A4A-49A8-8412-FC3B8D227E61}" dt="2020-11-01T06:42:38.412" v="2996" actId="20577"/>
        <pc:sldMkLst>
          <pc:docMk/>
          <pc:sldMk cId="4077666661" sldId="1068"/>
        </pc:sldMkLst>
        <pc:spChg chg="mod">
          <ac:chgData name="Cheng Fan" userId="73b39abba4055029" providerId="LiveId" clId="{E63D8A3F-2A4A-49A8-8412-FC3B8D227E61}" dt="2020-11-01T06:42:22.768" v="2957" actId="20577"/>
          <ac:spMkLst>
            <pc:docMk/>
            <pc:sldMk cId="4077666661" sldId="1068"/>
            <ac:spMk id="4" creationId="{9F078EC3-00FC-6D4B-9336-1BB438747989}"/>
          </ac:spMkLst>
        </pc:spChg>
        <pc:spChg chg="mod">
          <ac:chgData name="Cheng Fan" userId="73b39abba4055029" providerId="LiveId" clId="{E63D8A3F-2A4A-49A8-8412-FC3B8D227E61}" dt="2020-11-01T06:42:38.412" v="2996" actId="20577"/>
          <ac:spMkLst>
            <pc:docMk/>
            <pc:sldMk cId="4077666661" sldId="1068"/>
            <ac:spMk id="11" creationId="{00000000-0000-0000-0000-000000000000}"/>
          </ac:spMkLst>
        </pc:spChg>
      </pc:sldChg>
      <pc:sldChg chg="modSp add mod">
        <pc:chgData name="Cheng Fan" userId="73b39abba4055029" providerId="LiveId" clId="{E63D8A3F-2A4A-49A8-8412-FC3B8D227E61}" dt="2020-11-01T13:55:56.883" v="4277" actId="20577"/>
        <pc:sldMkLst>
          <pc:docMk/>
          <pc:sldMk cId="231247774" sldId="1069"/>
        </pc:sldMkLst>
        <pc:spChg chg="mod">
          <ac:chgData name="Cheng Fan" userId="73b39abba4055029" providerId="LiveId" clId="{E63D8A3F-2A4A-49A8-8412-FC3B8D227E61}" dt="2020-11-01T06:50:33.252" v="3005" actId="20577"/>
          <ac:spMkLst>
            <pc:docMk/>
            <pc:sldMk cId="231247774" sldId="1069"/>
            <ac:spMk id="4" creationId="{9F078EC3-00FC-6D4B-9336-1BB438747989}"/>
          </ac:spMkLst>
        </pc:spChg>
        <pc:spChg chg="mod">
          <ac:chgData name="Cheng Fan" userId="73b39abba4055029" providerId="LiveId" clId="{E63D8A3F-2A4A-49A8-8412-FC3B8D227E61}" dt="2020-11-01T13:55:56.883" v="4277" actId="20577"/>
          <ac:spMkLst>
            <pc:docMk/>
            <pc:sldMk cId="231247774" sldId="1069"/>
            <ac:spMk id="11" creationId="{00000000-0000-0000-0000-000000000000}"/>
          </ac:spMkLst>
        </pc:spChg>
      </pc:sldChg>
      <pc:sldChg chg="add del">
        <pc:chgData name="Cheng Fan" userId="73b39abba4055029" providerId="LiveId" clId="{E63D8A3F-2A4A-49A8-8412-FC3B8D227E61}" dt="2020-11-01T06:51:53.498" v="3066"/>
        <pc:sldMkLst>
          <pc:docMk/>
          <pc:sldMk cId="2752186070" sldId="1070"/>
        </pc:sldMkLst>
      </pc:sldChg>
      <pc:sldChg chg="addSp delSp modSp add mod">
        <pc:chgData name="Cheng Fan" userId="73b39abba4055029" providerId="LiveId" clId="{E63D8A3F-2A4A-49A8-8412-FC3B8D227E61}" dt="2020-11-01T13:47:44" v="3961" actId="20577"/>
        <pc:sldMkLst>
          <pc:docMk/>
          <pc:sldMk cId="3124158556" sldId="1070"/>
        </pc:sldMkLst>
        <pc:spChg chg="mod">
          <ac:chgData name="Cheng Fan" userId="73b39abba4055029" providerId="LiveId" clId="{E63D8A3F-2A4A-49A8-8412-FC3B8D227E61}" dt="2020-11-01T06:52:50.382" v="3128" actId="20577"/>
          <ac:spMkLst>
            <pc:docMk/>
            <pc:sldMk cId="3124158556" sldId="1070"/>
            <ac:spMk id="4" creationId="{9F078EC3-00FC-6D4B-9336-1BB438747989}"/>
          </ac:spMkLst>
        </pc:spChg>
        <pc:spChg chg="mod">
          <ac:chgData name="Cheng Fan" userId="73b39abba4055029" providerId="LiveId" clId="{E63D8A3F-2A4A-49A8-8412-FC3B8D227E61}" dt="2020-11-01T13:47:44" v="3961" actId="20577"/>
          <ac:spMkLst>
            <pc:docMk/>
            <pc:sldMk cId="3124158556" sldId="1070"/>
            <ac:spMk id="11" creationId="{00000000-0000-0000-0000-000000000000}"/>
          </ac:spMkLst>
        </pc:spChg>
        <pc:picChg chg="del">
          <ac:chgData name="Cheng Fan" userId="73b39abba4055029" providerId="LiveId" clId="{E63D8A3F-2A4A-49A8-8412-FC3B8D227E61}" dt="2020-11-01T06:52:54.477" v="3129" actId="478"/>
          <ac:picMkLst>
            <pc:docMk/>
            <pc:sldMk cId="3124158556" sldId="1070"/>
            <ac:picMk id="3" creationId="{2A6E7918-A486-4615-9ED2-107FB5256261}"/>
          </ac:picMkLst>
        </pc:picChg>
        <pc:picChg chg="add del mod">
          <ac:chgData name="Cheng Fan" userId="73b39abba4055029" providerId="LiveId" clId="{E63D8A3F-2A4A-49A8-8412-FC3B8D227E61}" dt="2020-11-01T13:47:20.175" v="3950"/>
          <ac:picMkLst>
            <pc:docMk/>
            <pc:sldMk cId="3124158556" sldId="1070"/>
            <ac:picMk id="5" creationId="{AAD95439-DD99-4207-BF94-27B9B61311A8}"/>
          </ac:picMkLst>
        </pc:picChg>
        <pc:picChg chg="del">
          <ac:chgData name="Cheng Fan" userId="73b39abba4055029" providerId="LiveId" clId="{E63D8A3F-2A4A-49A8-8412-FC3B8D227E61}" dt="2020-11-01T06:52:56.008" v="3130" actId="478"/>
          <ac:picMkLst>
            <pc:docMk/>
            <pc:sldMk cId="3124158556" sldId="1070"/>
            <ac:picMk id="6" creationId="{63980D96-88D5-4744-AFAF-B4495E4469B7}"/>
          </ac:picMkLst>
        </pc:picChg>
        <pc:picChg chg="del">
          <ac:chgData name="Cheng Fan" userId="73b39abba4055029" providerId="LiveId" clId="{E63D8A3F-2A4A-49A8-8412-FC3B8D227E61}" dt="2020-11-01T06:52:57.562" v="3131" actId="478"/>
          <ac:picMkLst>
            <pc:docMk/>
            <pc:sldMk cId="3124158556" sldId="1070"/>
            <ac:picMk id="8" creationId="{268AC0DB-719E-4D77-BCA6-157586EE44F6}"/>
          </ac:picMkLst>
        </pc:picChg>
        <pc:picChg chg="add del mod">
          <ac:chgData name="Cheng Fan" userId="73b39abba4055029" providerId="LiveId" clId="{E63D8A3F-2A4A-49A8-8412-FC3B8D227E61}" dt="2020-11-01T13:47:29.609" v="3955"/>
          <ac:picMkLst>
            <pc:docMk/>
            <pc:sldMk cId="3124158556" sldId="1070"/>
            <ac:picMk id="9" creationId="{81BF94B9-BB3F-4ED3-ABC5-F3F9A05DEA7D}"/>
          </ac:picMkLst>
        </pc:picChg>
        <pc:picChg chg="del">
          <ac:chgData name="Cheng Fan" userId="73b39abba4055029" providerId="LiveId" clId="{E63D8A3F-2A4A-49A8-8412-FC3B8D227E61}" dt="2020-11-01T06:52:59.401" v="3132" actId="478"/>
          <ac:picMkLst>
            <pc:docMk/>
            <pc:sldMk cId="3124158556" sldId="1070"/>
            <ac:picMk id="10" creationId="{FD28A9F5-A789-48D7-8BB5-8522412B19AA}"/>
          </ac:picMkLst>
        </pc:picChg>
      </pc:sldChg>
      <pc:sldChg chg="addSp modSp add mod">
        <pc:chgData name="Cheng Fan" userId="73b39abba4055029" providerId="LiveId" clId="{E63D8A3F-2A4A-49A8-8412-FC3B8D227E61}" dt="2020-11-01T13:29:37.437" v="3713" actId="20577"/>
        <pc:sldMkLst>
          <pc:docMk/>
          <pc:sldMk cId="3801921163" sldId="1071"/>
        </pc:sldMkLst>
        <pc:spChg chg="mod">
          <ac:chgData name="Cheng Fan" userId="73b39abba4055029" providerId="LiveId" clId="{E63D8A3F-2A4A-49A8-8412-FC3B8D227E61}" dt="2020-11-01T13:29:37.437" v="3713" actId="20577"/>
          <ac:spMkLst>
            <pc:docMk/>
            <pc:sldMk cId="3801921163" sldId="1071"/>
            <ac:spMk id="11" creationId="{00000000-0000-0000-0000-000000000000}"/>
          </ac:spMkLst>
        </pc:spChg>
        <pc:picChg chg="add mod">
          <ac:chgData name="Cheng Fan" userId="73b39abba4055029" providerId="LiveId" clId="{E63D8A3F-2A4A-49A8-8412-FC3B8D227E61}" dt="2020-11-01T13:29:06.055" v="3647" actId="1076"/>
          <ac:picMkLst>
            <pc:docMk/>
            <pc:sldMk cId="3801921163" sldId="1071"/>
            <ac:picMk id="3" creationId="{17BF44E5-27D1-4F17-B29B-0FD702FC8867}"/>
          </ac:picMkLst>
        </pc:picChg>
        <pc:picChg chg="add mod">
          <ac:chgData name="Cheng Fan" userId="73b39abba4055029" providerId="LiveId" clId="{E63D8A3F-2A4A-49A8-8412-FC3B8D227E61}" dt="2020-11-01T13:29:17.621" v="3649" actId="1076"/>
          <ac:picMkLst>
            <pc:docMk/>
            <pc:sldMk cId="3801921163" sldId="1071"/>
            <ac:picMk id="6" creationId="{C67E828C-B22E-42E9-8FB5-FB92E8412D9F}"/>
          </ac:picMkLst>
        </pc:picChg>
      </pc:sldChg>
      <pc:sldChg chg="addSp delSp modSp new mod">
        <pc:chgData name="Cheng Fan" userId="73b39abba4055029" providerId="LiveId" clId="{E63D8A3F-2A4A-49A8-8412-FC3B8D227E61}" dt="2020-11-01T13:45:52.926" v="3869" actId="1076"/>
        <pc:sldMkLst>
          <pc:docMk/>
          <pc:sldMk cId="2458592493" sldId="1072"/>
        </pc:sldMkLst>
        <pc:spChg chg="del">
          <ac:chgData name="Cheng Fan" userId="73b39abba4055029" providerId="LiveId" clId="{E63D8A3F-2A4A-49A8-8412-FC3B8D227E61}" dt="2020-11-01T13:45:12.370" v="3856" actId="478"/>
          <ac:spMkLst>
            <pc:docMk/>
            <pc:sldMk cId="2458592493" sldId="1072"/>
            <ac:spMk id="2" creationId="{D9F2D6E9-AB3D-4322-B10D-3C3592192DDF}"/>
          </ac:spMkLst>
        </pc:spChg>
        <pc:spChg chg="del">
          <ac:chgData name="Cheng Fan" userId="73b39abba4055029" providerId="LiveId" clId="{E63D8A3F-2A4A-49A8-8412-FC3B8D227E61}" dt="2020-11-01T13:45:14.871" v="3857" actId="478"/>
          <ac:spMkLst>
            <pc:docMk/>
            <pc:sldMk cId="2458592493" sldId="1072"/>
            <ac:spMk id="3" creationId="{19F207D4-5563-4637-B515-7C5119040188}"/>
          </ac:spMkLst>
        </pc:spChg>
        <pc:picChg chg="add mod">
          <ac:chgData name="Cheng Fan" userId="73b39abba4055029" providerId="LiveId" clId="{E63D8A3F-2A4A-49A8-8412-FC3B8D227E61}" dt="2020-11-01T13:45:50.057" v="3868" actId="1076"/>
          <ac:picMkLst>
            <pc:docMk/>
            <pc:sldMk cId="2458592493" sldId="1072"/>
            <ac:picMk id="5" creationId="{0DB15E23-14FC-4804-B19C-7E18E8ECA63F}"/>
          </ac:picMkLst>
        </pc:picChg>
        <pc:picChg chg="add mod">
          <ac:chgData name="Cheng Fan" userId="73b39abba4055029" providerId="LiveId" clId="{E63D8A3F-2A4A-49A8-8412-FC3B8D227E61}" dt="2020-11-01T13:45:52.926" v="3869" actId="1076"/>
          <ac:picMkLst>
            <pc:docMk/>
            <pc:sldMk cId="2458592493" sldId="1072"/>
            <ac:picMk id="7" creationId="{D4348355-AE66-4CF2-B70C-C3C66A34182B}"/>
          </ac:picMkLst>
        </pc:picChg>
      </pc:sldChg>
      <pc:sldChg chg="add del">
        <pc:chgData name="Cheng Fan" userId="73b39abba4055029" providerId="LiveId" clId="{E63D8A3F-2A4A-49A8-8412-FC3B8D227E61}" dt="2020-11-01T13:50:02.505" v="3984" actId="47"/>
        <pc:sldMkLst>
          <pc:docMk/>
          <pc:sldMk cId="557936783" sldId="1073"/>
        </pc:sldMkLst>
      </pc:sldChg>
      <pc:sldChg chg="add del">
        <pc:chgData name="Cheng Fan" userId="73b39abba4055029" providerId="LiveId" clId="{E63D8A3F-2A4A-49A8-8412-FC3B8D227E61}" dt="2020-11-01T13:49:21.903" v="3963"/>
        <pc:sldMkLst>
          <pc:docMk/>
          <pc:sldMk cId="598789525" sldId="1073"/>
        </pc:sldMkLst>
      </pc:sldChg>
      <pc:sldChg chg="addSp delSp modSp add mod">
        <pc:chgData name="Cheng Fan" userId="73b39abba4055029" providerId="LiveId" clId="{E63D8A3F-2A4A-49A8-8412-FC3B8D227E61}" dt="2020-11-01T13:55:19.304" v="4170" actId="1076"/>
        <pc:sldMkLst>
          <pc:docMk/>
          <pc:sldMk cId="1295244712" sldId="1074"/>
        </pc:sldMkLst>
        <pc:spChg chg="mod">
          <ac:chgData name="Cheng Fan" userId="73b39abba4055029" providerId="LiveId" clId="{E63D8A3F-2A4A-49A8-8412-FC3B8D227E61}" dt="2020-11-01T13:49:37.083" v="3976" actId="20577"/>
          <ac:spMkLst>
            <pc:docMk/>
            <pc:sldMk cId="1295244712" sldId="1074"/>
            <ac:spMk id="4" creationId="{9F078EC3-00FC-6D4B-9336-1BB438747989}"/>
          </ac:spMkLst>
        </pc:spChg>
        <pc:spChg chg="mod">
          <ac:chgData name="Cheng Fan" userId="73b39abba4055029" providerId="LiveId" clId="{E63D8A3F-2A4A-49A8-8412-FC3B8D227E61}" dt="2020-11-01T13:51:44.105" v="4162" actId="20577"/>
          <ac:spMkLst>
            <pc:docMk/>
            <pc:sldMk cId="1295244712" sldId="1074"/>
            <ac:spMk id="11" creationId="{00000000-0000-0000-0000-000000000000}"/>
          </ac:spMkLst>
        </pc:spChg>
        <pc:picChg chg="del">
          <ac:chgData name="Cheng Fan" userId="73b39abba4055029" providerId="LiveId" clId="{E63D8A3F-2A4A-49A8-8412-FC3B8D227E61}" dt="2020-11-01T13:49:39.272" v="3977" actId="478"/>
          <ac:picMkLst>
            <pc:docMk/>
            <pc:sldMk cId="1295244712" sldId="1074"/>
            <ac:picMk id="3" creationId="{2A6E7918-A486-4615-9ED2-107FB5256261}"/>
          </ac:picMkLst>
        </pc:picChg>
        <pc:picChg chg="add mod">
          <ac:chgData name="Cheng Fan" userId="73b39abba4055029" providerId="LiveId" clId="{E63D8A3F-2A4A-49A8-8412-FC3B8D227E61}" dt="2020-11-01T13:54:56.022" v="4167" actId="1076"/>
          <ac:picMkLst>
            <pc:docMk/>
            <pc:sldMk cId="1295244712" sldId="1074"/>
            <ac:picMk id="5" creationId="{E8603E0B-7CDD-4B25-BA12-E0FC46CC7C32}"/>
          </ac:picMkLst>
        </pc:picChg>
        <pc:picChg chg="del">
          <ac:chgData name="Cheng Fan" userId="73b39abba4055029" providerId="LiveId" clId="{E63D8A3F-2A4A-49A8-8412-FC3B8D227E61}" dt="2020-11-01T13:49:40.750" v="3978" actId="478"/>
          <ac:picMkLst>
            <pc:docMk/>
            <pc:sldMk cId="1295244712" sldId="1074"/>
            <ac:picMk id="6" creationId="{63980D96-88D5-4744-AFAF-B4495E4469B7}"/>
          </ac:picMkLst>
        </pc:picChg>
        <pc:picChg chg="del">
          <ac:chgData name="Cheng Fan" userId="73b39abba4055029" providerId="LiveId" clId="{E63D8A3F-2A4A-49A8-8412-FC3B8D227E61}" dt="2020-11-01T13:49:42.331" v="3979" actId="478"/>
          <ac:picMkLst>
            <pc:docMk/>
            <pc:sldMk cId="1295244712" sldId="1074"/>
            <ac:picMk id="8" creationId="{268AC0DB-719E-4D77-BCA6-157586EE44F6}"/>
          </ac:picMkLst>
        </pc:picChg>
        <pc:picChg chg="add mod">
          <ac:chgData name="Cheng Fan" userId="73b39abba4055029" providerId="LiveId" clId="{E63D8A3F-2A4A-49A8-8412-FC3B8D227E61}" dt="2020-11-01T13:55:19.304" v="4170" actId="1076"/>
          <ac:picMkLst>
            <pc:docMk/>
            <pc:sldMk cId="1295244712" sldId="1074"/>
            <ac:picMk id="9" creationId="{F2F50E3A-B6D2-4D55-A7DD-6EDBA3E5926F}"/>
          </ac:picMkLst>
        </pc:picChg>
        <pc:picChg chg="del">
          <ac:chgData name="Cheng Fan" userId="73b39abba4055029" providerId="LiveId" clId="{E63D8A3F-2A4A-49A8-8412-FC3B8D227E61}" dt="2020-11-01T13:49:43.944" v="3980" actId="478"/>
          <ac:picMkLst>
            <pc:docMk/>
            <pc:sldMk cId="1295244712" sldId="1074"/>
            <ac:picMk id="10" creationId="{FD28A9F5-A789-48D7-8BB5-8522412B19AA}"/>
          </ac:picMkLst>
        </pc:picChg>
      </pc:sldChg>
      <pc:sldChg chg="addSp delSp modSp add mod">
        <pc:chgData name="Cheng Fan" userId="73b39abba4055029" providerId="LiveId" clId="{E63D8A3F-2A4A-49A8-8412-FC3B8D227E61}" dt="2020-11-01T14:09:47.031" v="4427" actId="1582"/>
        <pc:sldMkLst>
          <pc:docMk/>
          <pc:sldMk cId="3973389539" sldId="1075"/>
        </pc:sldMkLst>
        <pc:spChg chg="mod">
          <ac:chgData name="Cheng Fan" userId="73b39abba4055029" providerId="LiveId" clId="{E63D8A3F-2A4A-49A8-8412-FC3B8D227E61}" dt="2020-11-01T13:57:58.098" v="4290" actId="20577"/>
          <ac:spMkLst>
            <pc:docMk/>
            <pc:sldMk cId="3973389539" sldId="1075"/>
            <ac:spMk id="4" creationId="{9F078EC3-00FC-6D4B-9336-1BB438747989}"/>
          </ac:spMkLst>
        </pc:spChg>
        <pc:spChg chg="mod">
          <ac:chgData name="Cheng Fan" userId="73b39abba4055029" providerId="LiveId" clId="{E63D8A3F-2A4A-49A8-8412-FC3B8D227E61}" dt="2020-11-01T13:58:37.490" v="4415" actId="20577"/>
          <ac:spMkLst>
            <pc:docMk/>
            <pc:sldMk cId="3973389539" sldId="1075"/>
            <ac:spMk id="11" creationId="{00000000-0000-0000-0000-000000000000}"/>
          </ac:spMkLst>
        </pc:spChg>
        <pc:picChg chg="add del mod">
          <ac:chgData name="Cheng Fan" userId="73b39abba4055029" providerId="LiveId" clId="{E63D8A3F-2A4A-49A8-8412-FC3B8D227E61}" dt="2020-11-01T13:56:07.813" v="4279"/>
          <ac:picMkLst>
            <pc:docMk/>
            <pc:sldMk cId="3973389539" sldId="1075"/>
            <ac:picMk id="3" creationId="{3EF8280B-3B7C-4B9B-8DB2-0BA39CFDA659}"/>
          </ac:picMkLst>
        </pc:picChg>
        <pc:picChg chg="add mod">
          <ac:chgData name="Cheng Fan" userId="73b39abba4055029" providerId="LiveId" clId="{E63D8A3F-2A4A-49A8-8412-FC3B8D227E61}" dt="2020-11-01T14:09:13.099" v="4420" actId="1076"/>
          <ac:picMkLst>
            <pc:docMk/>
            <pc:sldMk cId="3973389539" sldId="1075"/>
            <ac:picMk id="6" creationId="{72DCD0C2-AB78-429A-AFE4-7ABF3DAF7218}"/>
          </ac:picMkLst>
        </pc:picChg>
        <pc:picChg chg="add mod">
          <ac:chgData name="Cheng Fan" userId="73b39abba4055029" providerId="LiveId" clId="{E63D8A3F-2A4A-49A8-8412-FC3B8D227E61}" dt="2020-11-01T14:09:47.031" v="4427" actId="1582"/>
          <ac:picMkLst>
            <pc:docMk/>
            <pc:sldMk cId="3973389539" sldId="1075"/>
            <ac:picMk id="8" creationId="{927D7A7D-2D83-4D62-A67C-A2E886A47F71}"/>
          </ac:picMkLst>
        </pc:picChg>
      </pc:sldChg>
      <pc:sldChg chg="addSp modSp add mod ord">
        <pc:chgData name="Cheng Fan" userId="73b39abba4055029" providerId="LiveId" clId="{E63D8A3F-2A4A-49A8-8412-FC3B8D227E61}" dt="2020-11-01T13:57:55.157" v="4288"/>
        <pc:sldMkLst>
          <pc:docMk/>
          <pc:sldMk cId="4020211038" sldId="1076"/>
        </pc:sldMkLst>
        <pc:picChg chg="add mod">
          <ac:chgData name="Cheng Fan" userId="73b39abba4055029" providerId="LiveId" clId="{E63D8A3F-2A4A-49A8-8412-FC3B8D227E61}" dt="2020-11-01T13:57:06.454" v="4283" actId="1076"/>
          <ac:picMkLst>
            <pc:docMk/>
            <pc:sldMk cId="4020211038" sldId="1076"/>
            <ac:picMk id="3" creationId="{34EBA7A9-1B8C-4A9E-B6D7-24EED974BE7A}"/>
          </ac:picMkLst>
        </pc:picChg>
        <pc:picChg chg="add mod">
          <ac:chgData name="Cheng Fan" userId="73b39abba4055029" providerId="LiveId" clId="{E63D8A3F-2A4A-49A8-8412-FC3B8D227E61}" dt="2020-11-01T13:57:30.834" v="4286" actId="1076"/>
          <ac:picMkLst>
            <pc:docMk/>
            <pc:sldMk cId="4020211038" sldId="1076"/>
            <ac:picMk id="6" creationId="{1A30A1E3-AA2C-469A-A41D-C7141053E892}"/>
          </ac:picMkLst>
        </pc:picChg>
      </pc:sldChg>
      <pc:sldChg chg="new del">
        <pc:chgData name="Cheng Fan" userId="73b39abba4055029" providerId="LiveId" clId="{E63D8A3F-2A4A-49A8-8412-FC3B8D227E61}" dt="2020-11-03T23:02:13.793" v="4431" actId="47"/>
        <pc:sldMkLst>
          <pc:docMk/>
          <pc:sldMk cId="4222115639" sldId="1077"/>
        </pc:sldMkLst>
      </pc:sldChg>
      <pc:sldChg chg="delSp modSp add mod">
        <pc:chgData name="Cheng Fan" userId="73b39abba4055029" providerId="LiveId" clId="{E63D8A3F-2A4A-49A8-8412-FC3B8D227E61}" dt="2020-11-04T23:40:27.445" v="4787" actId="207"/>
        <pc:sldMkLst>
          <pc:docMk/>
          <pc:sldMk cId="4061835908" sldId="1078"/>
        </pc:sldMkLst>
        <pc:spChg chg="mod">
          <ac:chgData name="Cheng Fan" userId="73b39abba4055029" providerId="LiveId" clId="{E63D8A3F-2A4A-49A8-8412-FC3B8D227E61}" dt="2020-11-04T23:38:44.287" v="4786" actId="20577"/>
          <ac:spMkLst>
            <pc:docMk/>
            <pc:sldMk cId="4061835908" sldId="1078"/>
            <ac:spMk id="4" creationId="{9F078EC3-00FC-6D4B-9336-1BB438747989}"/>
          </ac:spMkLst>
        </pc:spChg>
        <pc:spChg chg="mod">
          <ac:chgData name="Cheng Fan" userId="73b39abba4055029" providerId="LiveId" clId="{E63D8A3F-2A4A-49A8-8412-FC3B8D227E61}" dt="2020-11-04T23:40:27.445" v="4787" actId="207"/>
          <ac:spMkLst>
            <pc:docMk/>
            <pc:sldMk cId="4061835908" sldId="1078"/>
            <ac:spMk id="11" creationId="{00000000-0000-0000-0000-000000000000}"/>
          </ac:spMkLst>
        </pc:spChg>
        <pc:picChg chg="del">
          <ac:chgData name="Cheng Fan" userId="73b39abba4055029" providerId="LiveId" clId="{E63D8A3F-2A4A-49A8-8412-FC3B8D227E61}" dt="2020-11-03T23:02:20.329" v="4432" actId="478"/>
          <ac:picMkLst>
            <pc:docMk/>
            <pc:sldMk cId="4061835908" sldId="1078"/>
            <ac:picMk id="3" creationId="{61788BAA-F20A-AB4C-B2D0-414F726BFC09}"/>
          </ac:picMkLst>
        </pc:picChg>
        <pc:picChg chg="del">
          <ac:chgData name="Cheng Fan" userId="73b39abba4055029" providerId="LiveId" clId="{E63D8A3F-2A4A-49A8-8412-FC3B8D227E61}" dt="2020-11-03T23:02:22.008" v="4433" actId="478"/>
          <ac:picMkLst>
            <pc:docMk/>
            <pc:sldMk cId="4061835908" sldId="1078"/>
            <ac:picMk id="7" creationId="{02A09E62-8997-804B-A984-69EE298375E0}"/>
          </ac:picMkLst>
        </pc:picChg>
      </pc:sldChg>
      <pc:sldChg chg="addSp delSp modSp mod">
        <pc:chgData name="Cheng Fan" userId="73b39abba4055029" providerId="LiveId" clId="{E63D8A3F-2A4A-49A8-8412-FC3B8D227E61}" dt="2020-11-10T23:34:47.770" v="5403" actId="1076"/>
        <pc:sldMkLst>
          <pc:docMk/>
          <pc:sldMk cId="305155757" sldId="1079"/>
        </pc:sldMkLst>
        <pc:spChg chg="add mod">
          <ac:chgData name="Cheng Fan" userId="73b39abba4055029" providerId="LiveId" clId="{E63D8A3F-2A4A-49A8-8412-FC3B8D227E61}" dt="2020-11-04T23:12:27.490" v="4677" actId="1035"/>
          <ac:spMkLst>
            <pc:docMk/>
            <pc:sldMk cId="305155757" sldId="1079"/>
            <ac:spMk id="5" creationId="{AF87A001-BCDE-4362-A288-8AF5FE36C373}"/>
          </ac:spMkLst>
        </pc:spChg>
        <pc:spChg chg="add mod">
          <ac:chgData name="Cheng Fan" userId="73b39abba4055029" providerId="LiveId" clId="{E63D8A3F-2A4A-49A8-8412-FC3B8D227E61}" dt="2020-11-04T23:12:46.658" v="4680" actId="14100"/>
          <ac:spMkLst>
            <pc:docMk/>
            <pc:sldMk cId="305155757" sldId="1079"/>
            <ac:spMk id="7" creationId="{CC496AFC-6BC9-4E3D-A895-A3150F28057C}"/>
          </ac:spMkLst>
        </pc:spChg>
        <pc:spChg chg="mod">
          <ac:chgData name="Cheng Fan" userId="73b39abba4055029" providerId="LiveId" clId="{E63D8A3F-2A4A-49A8-8412-FC3B8D227E61}" dt="2020-11-04T23:13:50.914" v="4740" actId="1076"/>
          <ac:spMkLst>
            <pc:docMk/>
            <pc:sldMk cId="305155757" sldId="1079"/>
            <ac:spMk id="9" creationId="{85D18514-E71C-4DAE-AE6B-99DB7DBD319B}"/>
          </ac:spMkLst>
        </pc:spChg>
        <pc:spChg chg="add del mod">
          <ac:chgData name="Cheng Fan" userId="73b39abba4055029" providerId="LiveId" clId="{E63D8A3F-2A4A-49A8-8412-FC3B8D227E61}" dt="2020-11-04T23:13:59.995" v="4741" actId="478"/>
          <ac:spMkLst>
            <pc:docMk/>
            <pc:sldMk cId="305155757" sldId="1079"/>
            <ac:spMk id="10" creationId="{E2297027-4AB1-4E55-8112-3B5E184D723C}"/>
          </ac:spMkLst>
        </pc:spChg>
        <pc:spChg chg="mod">
          <ac:chgData name="Cheng Fan" userId="73b39abba4055029" providerId="LiveId" clId="{E63D8A3F-2A4A-49A8-8412-FC3B8D227E61}" dt="2020-11-04T23:13:40.865" v="4739" actId="313"/>
          <ac:spMkLst>
            <pc:docMk/>
            <pc:sldMk cId="305155757" sldId="1079"/>
            <ac:spMk id="11" creationId="{00000000-0000-0000-0000-000000000000}"/>
          </ac:spMkLst>
        </pc:spChg>
        <pc:spChg chg="add mod">
          <ac:chgData name="Cheng Fan" userId="73b39abba4055029" providerId="LiveId" clId="{E63D8A3F-2A4A-49A8-8412-FC3B8D227E61}" dt="2020-11-10T23:34:47.770" v="5403" actId="1076"/>
          <ac:spMkLst>
            <pc:docMk/>
            <pc:sldMk cId="305155757" sldId="1079"/>
            <ac:spMk id="13" creationId="{ABD3D61E-C62B-4A62-9184-23B911311D19}"/>
          </ac:spMkLst>
        </pc:spChg>
        <pc:spChg chg="add mod">
          <ac:chgData name="Cheng Fan" userId="73b39abba4055029" providerId="LiveId" clId="{E63D8A3F-2A4A-49A8-8412-FC3B8D227E61}" dt="2020-11-04T23:13:06.292" v="4685" actId="14100"/>
          <ac:spMkLst>
            <pc:docMk/>
            <pc:sldMk cId="305155757" sldId="1079"/>
            <ac:spMk id="16" creationId="{57EA3937-079C-4C34-AA6A-6951B103D71F}"/>
          </ac:spMkLst>
        </pc:spChg>
        <pc:picChg chg="mod">
          <ac:chgData name="Cheng Fan" userId="73b39abba4055029" providerId="LiveId" clId="{E63D8A3F-2A4A-49A8-8412-FC3B8D227E61}" dt="2020-11-04T23:12:53.477" v="4683" actId="1076"/>
          <ac:picMkLst>
            <pc:docMk/>
            <pc:sldMk cId="305155757" sldId="1079"/>
            <ac:picMk id="3" creationId="{83392BC3-F155-4FD3-87A9-E980BFAA7D69}"/>
          </ac:picMkLst>
        </pc:picChg>
        <pc:picChg chg="mod">
          <ac:chgData name="Cheng Fan" userId="73b39abba4055029" providerId="LiveId" clId="{E63D8A3F-2A4A-49A8-8412-FC3B8D227E61}" dt="2020-11-04T23:10:35.434" v="4654" actId="1036"/>
          <ac:picMkLst>
            <pc:docMk/>
            <pc:sldMk cId="305155757" sldId="1079"/>
            <ac:picMk id="6" creationId="{37698923-59B9-49E4-83DE-5A39FE0CACB2}"/>
          </ac:picMkLst>
        </pc:picChg>
        <pc:picChg chg="mod">
          <ac:chgData name="Cheng Fan" userId="73b39abba4055029" providerId="LiveId" clId="{E63D8A3F-2A4A-49A8-8412-FC3B8D227E61}" dt="2020-11-04T23:10:35.434" v="4654" actId="1036"/>
          <ac:picMkLst>
            <pc:docMk/>
            <pc:sldMk cId="305155757" sldId="1079"/>
            <ac:picMk id="8" creationId="{01F98583-8DC2-47E5-A750-1C00807988C2}"/>
          </ac:picMkLst>
        </pc:picChg>
        <pc:picChg chg="mod">
          <ac:chgData name="Cheng Fan" userId="73b39abba4055029" providerId="LiveId" clId="{E63D8A3F-2A4A-49A8-8412-FC3B8D227E61}" dt="2020-11-04T23:10:22.126" v="4639" actId="1076"/>
          <ac:picMkLst>
            <pc:docMk/>
            <pc:sldMk cId="305155757" sldId="1079"/>
            <ac:picMk id="12" creationId="{A4EA0196-4FE5-4C96-98FF-17E0A02E3859}"/>
          </ac:picMkLst>
        </pc:picChg>
      </pc:sldChg>
      <pc:sldChg chg="modSp mod">
        <pc:chgData name="Cheng Fan" userId="73b39abba4055029" providerId="LiveId" clId="{E63D8A3F-2A4A-49A8-8412-FC3B8D227E61}" dt="2020-11-05T00:51:53.857" v="5384" actId="122"/>
        <pc:sldMkLst>
          <pc:docMk/>
          <pc:sldMk cId="2920786287" sldId="1080"/>
        </pc:sldMkLst>
        <pc:spChg chg="mod">
          <ac:chgData name="Cheng Fan" userId="73b39abba4055029" providerId="LiveId" clId="{E63D8A3F-2A4A-49A8-8412-FC3B8D227E61}" dt="2020-11-05T00:51:53.857" v="5384" actId="122"/>
          <ac:spMkLst>
            <pc:docMk/>
            <pc:sldMk cId="2920786287" sldId="1080"/>
            <ac:spMk id="3" creationId="{3E3DC056-294D-44E1-9937-635242FA6D8F}"/>
          </ac:spMkLst>
        </pc:spChg>
      </pc:sldChg>
      <pc:sldChg chg="addSp delSp modSp mod">
        <pc:chgData name="Cheng Fan" userId="73b39abba4055029" providerId="LiveId" clId="{E63D8A3F-2A4A-49A8-8412-FC3B8D227E61}" dt="2020-11-04T23:33:45.723" v="4774" actId="1076"/>
        <pc:sldMkLst>
          <pc:docMk/>
          <pc:sldMk cId="4195423295" sldId="1081"/>
        </pc:sldMkLst>
        <pc:spChg chg="mod">
          <ac:chgData name="Cheng Fan" userId="73b39abba4055029" providerId="LiveId" clId="{E63D8A3F-2A4A-49A8-8412-FC3B8D227E61}" dt="2020-11-04T23:21:38.887" v="4754" actId="1076"/>
          <ac:spMkLst>
            <pc:docMk/>
            <pc:sldMk cId="4195423295" sldId="1081"/>
            <ac:spMk id="5" creationId="{C8C9E852-7F60-4214-89A8-8D2494D607C4}"/>
          </ac:spMkLst>
        </pc:spChg>
        <pc:spChg chg="add mod">
          <ac:chgData name="Cheng Fan" userId="73b39abba4055029" providerId="LiveId" clId="{E63D8A3F-2A4A-49A8-8412-FC3B8D227E61}" dt="2020-11-04T23:33:45.723" v="4774" actId="1076"/>
          <ac:spMkLst>
            <pc:docMk/>
            <pc:sldMk cId="4195423295" sldId="1081"/>
            <ac:spMk id="10" creationId="{52C6F7CF-8BDB-480C-97CB-876C9108D487}"/>
          </ac:spMkLst>
        </pc:spChg>
        <pc:spChg chg="del">
          <ac:chgData name="Cheng Fan" userId="73b39abba4055029" providerId="LiveId" clId="{E63D8A3F-2A4A-49A8-8412-FC3B8D227E61}" dt="2020-11-04T23:21:33.304" v="4752" actId="478"/>
          <ac:spMkLst>
            <pc:docMk/>
            <pc:sldMk cId="4195423295" sldId="1081"/>
            <ac:spMk id="11" creationId="{00000000-0000-0000-0000-000000000000}"/>
          </ac:spMkLst>
        </pc:spChg>
        <pc:picChg chg="add mod">
          <ac:chgData name="Cheng Fan" userId="73b39abba4055029" providerId="LiveId" clId="{E63D8A3F-2A4A-49A8-8412-FC3B8D227E61}" dt="2020-11-04T23:21:35.875" v="4753" actId="1076"/>
          <ac:picMkLst>
            <pc:docMk/>
            <pc:sldMk cId="4195423295" sldId="1081"/>
            <ac:picMk id="3" creationId="{EDF1692D-6490-48EE-97C1-73A12ADA7C76}"/>
          </ac:picMkLst>
        </pc:picChg>
        <pc:picChg chg="add mod">
          <ac:chgData name="Cheng Fan" userId="73b39abba4055029" providerId="LiveId" clId="{E63D8A3F-2A4A-49A8-8412-FC3B8D227E61}" dt="2020-11-04T23:22:03.974" v="4759" actId="1076"/>
          <ac:picMkLst>
            <pc:docMk/>
            <pc:sldMk cId="4195423295" sldId="1081"/>
            <ac:picMk id="7" creationId="{82963CEA-A7B3-4BBA-AEF5-DD4D90C265CE}"/>
          </ac:picMkLst>
        </pc:picChg>
      </pc:sldChg>
      <pc:sldChg chg="modSp mod">
        <pc:chgData name="Cheng Fan" userId="73b39abba4055029" providerId="LiveId" clId="{E63D8A3F-2A4A-49A8-8412-FC3B8D227E61}" dt="2020-11-10T23:35:06.842" v="5404" actId="1076"/>
        <pc:sldMkLst>
          <pc:docMk/>
          <pc:sldMk cId="2176552014" sldId="1083"/>
        </pc:sldMkLst>
        <pc:spChg chg="mod">
          <ac:chgData name="Cheng Fan" userId="73b39abba4055029" providerId="LiveId" clId="{E63D8A3F-2A4A-49A8-8412-FC3B8D227E61}" dt="2020-11-10T23:35:06.842" v="5404" actId="1076"/>
          <ac:spMkLst>
            <pc:docMk/>
            <pc:sldMk cId="2176552014" sldId="1083"/>
            <ac:spMk id="11" creationId="{00000000-0000-0000-0000-000000000000}"/>
          </ac:spMkLst>
        </pc:spChg>
      </pc:sldChg>
      <pc:sldChg chg="modSp mod">
        <pc:chgData name="Cheng Fan" userId="73b39abba4055029" providerId="LiveId" clId="{E63D8A3F-2A4A-49A8-8412-FC3B8D227E61}" dt="2020-11-10T23:34:12.959" v="5391" actId="20577"/>
        <pc:sldMkLst>
          <pc:docMk/>
          <pc:sldMk cId="3827566710" sldId="1087"/>
        </pc:sldMkLst>
        <pc:spChg chg="mod">
          <ac:chgData name="Cheng Fan" userId="73b39abba4055029" providerId="LiveId" clId="{E63D8A3F-2A4A-49A8-8412-FC3B8D227E61}" dt="2020-11-10T23:34:12.959" v="5391" actId="20577"/>
          <ac:spMkLst>
            <pc:docMk/>
            <pc:sldMk cId="3827566710" sldId="1087"/>
            <ac:spMk id="2" creationId="{D5F01208-2887-44AE-8B0A-17C24B9363AF}"/>
          </ac:spMkLst>
        </pc:spChg>
      </pc:sldChg>
      <pc:sldChg chg="modSp mod">
        <pc:chgData name="Cheng Fan" userId="73b39abba4055029" providerId="LiveId" clId="{E63D8A3F-2A4A-49A8-8412-FC3B8D227E61}" dt="2020-11-04T23:11:42.457" v="4660" actId="1035"/>
        <pc:sldMkLst>
          <pc:docMk/>
          <pc:sldMk cId="3160855730" sldId="1088"/>
        </pc:sldMkLst>
        <pc:spChg chg="mod">
          <ac:chgData name="Cheng Fan" userId="73b39abba4055029" providerId="LiveId" clId="{E63D8A3F-2A4A-49A8-8412-FC3B8D227E61}" dt="2020-11-04T23:11:42.457" v="4660" actId="1035"/>
          <ac:spMkLst>
            <pc:docMk/>
            <pc:sldMk cId="3160855730" sldId="1088"/>
            <ac:spMk id="14" creationId="{EF60B03A-935F-4244-B885-33D94C1C93AC}"/>
          </ac:spMkLst>
        </pc:spChg>
      </pc:sldChg>
      <pc:sldChg chg="addSp delSp modSp add mod">
        <pc:chgData name="Cheng Fan" userId="73b39abba4055029" providerId="LiveId" clId="{E63D8A3F-2A4A-49A8-8412-FC3B8D227E61}" dt="2020-11-05T00:52:17.378" v="5385" actId="207"/>
        <pc:sldMkLst>
          <pc:docMk/>
          <pc:sldMk cId="3623970802" sldId="1089"/>
        </pc:sldMkLst>
        <pc:spChg chg="add del mod">
          <ac:chgData name="Cheng Fan" userId="73b39abba4055029" providerId="LiveId" clId="{E63D8A3F-2A4A-49A8-8412-FC3B8D227E61}" dt="2020-11-04T23:42:22.964" v="4797" actId="22"/>
          <ac:spMkLst>
            <pc:docMk/>
            <pc:sldMk cId="3623970802" sldId="1089"/>
            <ac:spMk id="5" creationId="{BA1DD657-1229-4311-A326-F325D3C94C73}"/>
          </ac:spMkLst>
        </pc:spChg>
        <pc:spChg chg="mod">
          <ac:chgData name="Cheng Fan" userId="73b39abba4055029" providerId="LiveId" clId="{E63D8A3F-2A4A-49A8-8412-FC3B8D227E61}" dt="2020-11-05T00:52:17.378" v="5385" actId="207"/>
          <ac:spMkLst>
            <pc:docMk/>
            <pc:sldMk cId="3623970802" sldId="1089"/>
            <ac:spMk id="11" creationId="{00000000-0000-0000-0000-000000000000}"/>
          </ac:spMkLst>
        </pc:spChg>
        <pc:picChg chg="add mod">
          <ac:chgData name="Cheng Fan" userId="73b39abba4055029" providerId="LiveId" clId="{E63D8A3F-2A4A-49A8-8412-FC3B8D227E61}" dt="2020-11-04T23:43:57.118" v="4845" actId="1076"/>
          <ac:picMkLst>
            <pc:docMk/>
            <pc:sldMk cId="3623970802" sldId="1089"/>
            <ac:picMk id="1026" creationId="{51157BB3-A363-43E0-A873-2C4AB2E1AAE5}"/>
          </ac:picMkLst>
        </pc:picChg>
      </pc:sldChg>
      <pc:sldChg chg="new del">
        <pc:chgData name="Cheng Fan" userId="73b39abba4055029" providerId="LiveId" clId="{E63D8A3F-2A4A-49A8-8412-FC3B8D227E61}" dt="2020-11-04T23:54:58.417" v="4848" actId="47"/>
        <pc:sldMkLst>
          <pc:docMk/>
          <pc:sldMk cId="707345364" sldId="1090"/>
        </pc:sldMkLst>
      </pc:sldChg>
      <pc:sldChg chg="addSp delSp modSp add mod">
        <pc:chgData name="Cheng Fan" userId="73b39abba4055029" providerId="LiveId" clId="{E63D8A3F-2A4A-49A8-8412-FC3B8D227E61}" dt="2020-11-05T00:49:35.549" v="5381" actId="1076"/>
        <pc:sldMkLst>
          <pc:docMk/>
          <pc:sldMk cId="2692381192" sldId="1091"/>
        </pc:sldMkLst>
        <pc:spChg chg="add mod">
          <ac:chgData name="Cheng Fan" userId="73b39abba4055029" providerId="LiveId" clId="{E63D8A3F-2A4A-49A8-8412-FC3B8D227E61}" dt="2020-11-05T00:49:35.549" v="5381" actId="1076"/>
          <ac:spMkLst>
            <pc:docMk/>
            <pc:sldMk cId="2692381192" sldId="1091"/>
            <ac:spMk id="7" creationId="{8F009F07-C02F-4773-B152-A35F36340ECB}"/>
          </ac:spMkLst>
        </pc:spChg>
        <pc:spChg chg="del mod">
          <ac:chgData name="Cheng Fan" userId="73b39abba4055029" providerId="LiveId" clId="{E63D8A3F-2A4A-49A8-8412-FC3B8D227E61}" dt="2020-11-05T00:48:08.592" v="5313" actId="478"/>
          <ac:spMkLst>
            <pc:docMk/>
            <pc:sldMk cId="2692381192" sldId="1091"/>
            <ac:spMk id="11" creationId="{00000000-0000-0000-0000-000000000000}"/>
          </ac:spMkLst>
        </pc:spChg>
        <pc:picChg chg="add mod">
          <ac:chgData name="Cheng Fan" userId="73b39abba4055029" providerId="LiveId" clId="{E63D8A3F-2A4A-49A8-8412-FC3B8D227E61}" dt="2020-11-05T00:48:13.859" v="5318" actId="1076"/>
          <ac:picMkLst>
            <pc:docMk/>
            <pc:sldMk cId="2692381192" sldId="1091"/>
            <ac:picMk id="3" creationId="{8AD753DB-A125-4E2A-8CDE-E7C01AE127DF}"/>
          </ac:picMkLst>
        </pc:picChg>
        <pc:picChg chg="add mod">
          <ac:chgData name="Cheng Fan" userId="73b39abba4055029" providerId="LiveId" clId="{E63D8A3F-2A4A-49A8-8412-FC3B8D227E61}" dt="2020-11-05T00:48:54.602" v="5321" actId="1076"/>
          <ac:picMkLst>
            <pc:docMk/>
            <pc:sldMk cId="2692381192" sldId="1091"/>
            <ac:picMk id="6" creationId="{E8AD0509-20FB-4319-B116-95409AD1EB80}"/>
          </ac:picMkLst>
        </pc:picChg>
        <pc:picChg chg="del">
          <ac:chgData name="Cheng Fan" userId="73b39abba4055029" providerId="LiveId" clId="{E63D8A3F-2A4A-49A8-8412-FC3B8D227E61}" dt="2020-11-04T23:55:04.754" v="4850" actId="478"/>
          <ac:picMkLst>
            <pc:docMk/>
            <pc:sldMk cId="2692381192" sldId="1091"/>
            <ac:picMk id="1026" creationId="{51157BB3-A363-43E0-A873-2C4AB2E1AAE5}"/>
          </ac:picMkLst>
        </pc:picChg>
      </pc:sldChg>
      <pc:sldChg chg="addSp delSp modSp add mod">
        <pc:chgData name="Cheng Fan" userId="73b39abba4055029" providerId="LiveId" clId="{E63D8A3F-2A4A-49A8-8412-FC3B8D227E61}" dt="2020-11-05T00:44:01.079" v="5296" actId="1076"/>
        <pc:sldMkLst>
          <pc:docMk/>
          <pc:sldMk cId="1686872439" sldId="1092"/>
        </pc:sldMkLst>
        <pc:spChg chg="mod">
          <ac:chgData name="Cheng Fan" userId="73b39abba4055029" providerId="LiveId" clId="{E63D8A3F-2A4A-49A8-8412-FC3B8D227E61}" dt="2020-11-05T00:36:28.235" v="5198" actId="20577"/>
          <ac:spMkLst>
            <pc:docMk/>
            <pc:sldMk cId="1686872439" sldId="1092"/>
            <ac:spMk id="4" creationId="{9F078EC3-00FC-6D4B-9336-1BB438747989}"/>
          </ac:spMkLst>
        </pc:spChg>
        <pc:spChg chg="mod">
          <ac:chgData name="Cheng Fan" userId="73b39abba4055029" providerId="LiveId" clId="{E63D8A3F-2A4A-49A8-8412-FC3B8D227E61}" dt="2020-11-05T00:37:00.314" v="5253" actId="20577"/>
          <ac:spMkLst>
            <pc:docMk/>
            <pc:sldMk cId="1686872439" sldId="1092"/>
            <ac:spMk id="11" creationId="{00000000-0000-0000-0000-000000000000}"/>
          </ac:spMkLst>
        </pc:spChg>
        <pc:spChg chg="del">
          <ac:chgData name="Cheng Fan" userId="73b39abba4055029" providerId="LiveId" clId="{E63D8A3F-2A4A-49A8-8412-FC3B8D227E61}" dt="2020-11-05T00:41:16.371" v="5280" actId="478"/>
          <ac:spMkLst>
            <pc:docMk/>
            <pc:sldMk cId="1686872439" sldId="1092"/>
            <ac:spMk id="12" creationId="{DF5F3626-7C92-E046-80B8-6F7CDBF89F6A}"/>
          </ac:spMkLst>
        </pc:spChg>
        <pc:picChg chg="add mod">
          <ac:chgData name="Cheng Fan" userId="73b39abba4055029" providerId="LiveId" clId="{E63D8A3F-2A4A-49A8-8412-FC3B8D227E61}" dt="2020-11-05T00:41:26.025" v="5282" actId="1076"/>
          <ac:picMkLst>
            <pc:docMk/>
            <pc:sldMk cId="1686872439" sldId="1092"/>
            <ac:picMk id="3" creationId="{A7D6FF2E-4B1D-4206-8442-0417F1CAAB99}"/>
          </ac:picMkLst>
        </pc:picChg>
        <pc:picChg chg="del">
          <ac:chgData name="Cheng Fan" userId="73b39abba4055029" providerId="LiveId" clId="{E63D8A3F-2A4A-49A8-8412-FC3B8D227E61}" dt="2020-11-05T00:36:39.561" v="5201" actId="478"/>
          <ac:picMkLst>
            <pc:docMk/>
            <pc:sldMk cId="1686872439" sldId="1092"/>
            <ac:picMk id="6" creationId="{10901D3F-9509-4F76-A49F-CDC19F2B4AC3}"/>
          </ac:picMkLst>
        </pc:picChg>
        <pc:picChg chg="del">
          <ac:chgData name="Cheng Fan" userId="73b39abba4055029" providerId="LiveId" clId="{E63D8A3F-2A4A-49A8-8412-FC3B8D227E61}" dt="2020-11-05T00:36:42.559" v="5203" actId="478"/>
          <ac:picMkLst>
            <pc:docMk/>
            <pc:sldMk cId="1686872439" sldId="1092"/>
            <ac:picMk id="7" creationId="{12BC47F9-4BC3-C342-AAA7-0B56314AFBE9}"/>
          </ac:picMkLst>
        </pc:picChg>
        <pc:picChg chg="add mod">
          <ac:chgData name="Cheng Fan" userId="73b39abba4055029" providerId="LiveId" clId="{E63D8A3F-2A4A-49A8-8412-FC3B8D227E61}" dt="2020-11-05T00:41:31.932" v="5283" actId="1076"/>
          <ac:picMkLst>
            <pc:docMk/>
            <pc:sldMk cId="1686872439" sldId="1092"/>
            <ac:picMk id="8" creationId="{750ACD6A-C117-484C-A059-1E93B0856740}"/>
          </ac:picMkLst>
        </pc:picChg>
        <pc:picChg chg="del">
          <ac:chgData name="Cheng Fan" userId="73b39abba4055029" providerId="LiveId" clId="{E63D8A3F-2A4A-49A8-8412-FC3B8D227E61}" dt="2020-11-05T00:36:44.439" v="5204" actId="478"/>
          <ac:picMkLst>
            <pc:docMk/>
            <pc:sldMk cId="1686872439" sldId="1092"/>
            <ac:picMk id="9" creationId="{DC1926B2-D026-7749-AF98-32890F28D37D}"/>
          </ac:picMkLst>
        </pc:picChg>
        <pc:picChg chg="add mod">
          <ac:chgData name="Cheng Fan" userId="73b39abba4055029" providerId="LiveId" clId="{E63D8A3F-2A4A-49A8-8412-FC3B8D227E61}" dt="2020-11-05T00:41:34.866" v="5284" actId="1076"/>
          <ac:picMkLst>
            <pc:docMk/>
            <pc:sldMk cId="1686872439" sldId="1092"/>
            <ac:picMk id="13" creationId="{0DA54C04-B558-487E-8E22-0E380817C88B}"/>
          </ac:picMkLst>
        </pc:picChg>
        <pc:picChg chg="del">
          <ac:chgData name="Cheng Fan" userId="73b39abba4055029" providerId="LiveId" clId="{E63D8A3F-2A4A-49A8-8412-FC3B8D227E61}" dt="2020-11-05T00:36:41.067" v="5202" actId="478"/>
          <ac:picMkLst>
            <pc:docMk/>
            <pc:sldMk cId="1686872439" sldId="1092"/>
            <ac:picMk id="14" creationId="{7B8B8170-5CA3-4FCB-95A4-0127BAD3C3D2}"/>
          </ac:picMkLst>
        </pc:picChg>
        <pc:picChg chg="add mod">
          <ac:chgData name="Cheng Fan" userId="73b39abba4055029" providerId="LiveId" clId="{E63D8A3F-2A4A-49A8-8412-FC3B8D227E61}" dt="2020-11-05T00:42:22.312" v="5294" actId="1076"/>
          <ac:picMkLst>
            <pc:docMk/>
            <pc:sldMk cId="1686872439" sldId="1092"/>
            <ac:picMk id="16" creationId="{2CEF4A29-CA85-4757-8886-88F906D4615B}"/>
          </ac:picMkLst>
        </pc:picChg>
        <pc:picChg chg="add mod">
          <ac:chgData name="Cheng Fan" userId="73b39abba4055029" providerId="LiveId" clId="{E63D8A3F-2A4A-49A8-8412-FC3B8D227E61}" dt="2020-11-05T00:42:16.957" v="5292" actId="1076"/>
          <ac:picMkLst>
            <pc:docMk/>
            <pc:sldMk cId="1686872439" sldId="1092"/>
            <ac:picMk id="18" creationId="{8AF8AAE1-3304-4C38-955F-BC09B65DDC70}"/>
          </ac:picMkLst>
        </pc:picChg>
        <pc:picChg chg="add mod">
          <ac:chgData name="Cheng Fan" userId="73b39abba4055029" providerId="LiveId" clId="{E63D8A3F-2A4A-49A8-8412-FC3B8D227E61}" dt="2020-11-05T00:42:19.385" v="5293" actId="1076"/>
          <ac:picMkLst>
            <pc:docMk/>
            <pc:sldMk cId="1686872439" sldId="1092"/>
            <ac:picMk id="20" creationId="{F16179FF-070E-44F4-96F1-3E6CC1C88BC1}"/>
          </ac:picMkLst>
        </pc:picChg>
        <pc:picChg chg="add mod">
          <ac:chgData name="Cheng Fan" userId="73b39abba4055029" providerId="LiveId" clId="{E63D8A3F-2A4A-49A8-8412-FC3B8D227E61}" dt="2020-11-05T00:44:01.079" v="5296" actId="1076"/>
          <ac:picMkLst>
            <pc:docMk/>
            <pc:sldMk cId="1686872439" sldId="1092"/>
            <ac:picMk id="22" creationId="{001CB8BC-1E11-4EFF-8F39-935321F4D005}"/>
          </ac:picMkLst>
        </pc:picChg>
      </pc:sldChg>
      <pc:sldChg chg="modSp mod">
        <pc:chgData name="Cheng Fan" userId="73b39abba4055029" providerId="LiveId" clId="{E63D8A3F-2A4A-49A8-8412-FC3B8D227E61}" dt="2020-11-11T00:42:35.302" v="5449" actId="21"/>
        <pc:sldMkLst>
          <pc:docMk/>
          <pc:sldMk cId="2619836203" sldId="1105"/>
        </pc:sldMkLst>
        <pc:spChg chg="mod">
          <ac:chgData name="Cheng Fan" userId="73b39abba4055029" providerId="LiveId" clId="{E63D8A3F-2A4A-49A8-8412-FC3B8D227E61}" dt="2020-11-11T00:42:35.302" v="5449" actId="21"/>
          <ac:spMkLst>
            <pc:docMk/>
            <pc:sldMk cId="2619836203" sldId="1105"/>
            <ac:spMk id="3" creationId="{E5EB73E9-9700-4A7E-A524-05EF04DEFB3C}"/>
          </ac:spMkLst>
        </pc:spChg>
      </pc:sldChg>
      <pc:sldChg chg="modSp mod">
        <pc:chgData name="Cheng Fan" userId="73b39abba4055029" providerId="LiveId" clId="{E63D8A3F-2A4A-49A8-8412-FC3B8D227E61}" dt="2020-11-10T23:38:10.351" v="5412" actId="20577"/>
        <pc:sldMkLst>
          <pc:docMk/>
          <pc:sldMk cId="335642929" sldId="1108"/>
        </pc:sldMkLst>
        <pc:spChg chg="mod">
          <ac:chgData name="Cheng Fan" userId="73b39abba4055029" providerId="LiveId" clId="{E63D8A3F-2A4A-49A8-8412-FC3B8D227E61}" dt="2020-11-10T23:38:10.351" v="5412" actId="20577"/>
          <ac:spMkLst>
            <pc:docMk/>
            <pc:sldMk cId="335642929" sldId="1108"/>
            <ac:spMk id="4" creationId="{164D771C-34FE-4BB9-BDFE-FC4BCD621ED1}"/>
          </ac:spMkLst>
        </pc:spChg>
        <pc:picChg chg="mod">
          <ac:chgData name="Cheng Fan" userId="73b39abba4055029" providerId="LiveId" clId="{E63D8A3F-2A4A-49A8-8412-FC3B8D227E61}" dt="2020-11-10T23:37:22.826" v="5405" actId="1076"/>
          <ac:picMkLst>
            <pc:docMk/>
            <pc:sldMk cId="335642929" sldId="1108"/>
            <ac:picMk id="1026" creationId="{FF6ED13C-79FB-4B10-A7F6-8CE81F2E6893}"/>
          </ac:picMkLst>
        </pc:picChg>
      </pc:sldChg>
      <pc:sldChg chg="addSp delSp modSp new mod">
        <pc:chgData name="Cheng Fan" userId="73b39abba4055029" providerId="LiveId" clId="{E63D8A3F-2A4A-49A8-8412-FC3B8D227E61}" dt="2020-11-11T00:44:43.890" v="5475" actId="1035"/>
        <pc:sldMkLst>
          <pc:docMk/>
          <pc:sldMk cId="2090297863" sldId="1111"/>
        </pc:sldMkLst>
        <pc:spChg chg="del">
          <ac:chgData name="Cheng Fan" userId="73b39abba4055029" providerId="LiveId" clId="{E63D8A3F-2A4A-49A8-8412-FC3B8D227E61}" dt="2020-11-11T00:39:39.933" v="5414" actId="478"/>
          <ac:spMkLst>
            <pc:docMk/>
            <pc:sldMk cId="2090297863" sldId="1111"/>
            <ac:spMk id="2" creationId="{E28240E0-36D7-4A6A-BC53-BCA553322C72}"/>
          </ac:spMkLst>
        </pc:spChg>
        <pc:spChg chg="del">
          <ac:chgData name="Cheng Fan" userId="73b39abba4055029" providerId="LiveId" clId="{E63D8A3F-2A4A-49A8-8412-FC3B8D227E61}" dt="2020-11-11T00:39:39.933" v="5414" actId="478"/>
          <ac:spMkLst>
            <pc:docMk/>
            <pc:sldMk cId="2090297863" sldId="1111"/>
            <ac:spMk id="3" creationId="{3327677D-F905-47E3-9D4E-0B3F5E3106D7}"/>
          </ac:spMkLst>
        </pc:spChg>
        <pc:spChg chg="add mod">
          <ac:chgData name="Cheng Fan" userId="73b39abba4055029" providerId="LiveId" clId="{E63D8A3F-2A4A-49A8-8412-FC3B8D227E61}" dt="2020-11-11T00:42:29.158" v="5448" actId="20577"/>
          <ac:spMkLst>
            <pc:docMk/>
            <pc:sldMk cId="2090297863" sldId="1111"/>
            <ac:spMk id="11" creationId="{605D9DD5-479D-4873-A286-DFAFB1C88482}"/>
          </ac:spMkLst>
        </pc:spChg>
        <pc:spChg chg="add mod">
          <ac:chgData name="Cheng Fan" userId="73b39abba4055029" providerId="LiveId" clId="{E63D8A3F-2A4A-49A8-8412-FC3B8D227E61}" dt="2020-11-11T00:43:13.024" v="5457" actId="207"/>
          <ac:spMkLst>
            <pc:docMk/>
            <pc:sldMk cId="2090297863" sldId="1111"/>
            <ac:spMk id="13" creationId="{CFE6F282-95A0-4B39-A9F6-34062FA91AA4}"/>
          </ac:spMkLst>
        </pc:spChg>
        <pc:picChg chg="add mod">
          <ac:chgData name="Cheng Fan" userId="73b39abba4055029" providerId="LiveId" clId="{E63D8A3F-2A4A-49A8-8412-FC3B8D227E61}" dt="2020-11-11T00:44:43.890" v="5475" actId="1035"/>
          <ac:picMkLst>
            <pc:docMk/>
            <pc:sldMk cId="2090297863" sldId="1111"/>
            <ac:picMk id="5" creationId="{DA09134C-8DBA-42BE-9841-3A717CC30A97}"/>
          </ac:picMkLst>
        </pc:picChg>
        <pc:picChg chg="add mod">
          <ac:chgData name="Cheng Fan" userId="73b39abba4055029" providerId="LiveId" clId="{E63D8A3F-2A4A-49A8-8412-FC3B8D227E61}" dt="2020-11-11T00:44:43.890" v="5475" actId="1035"/>
          <ac:picMkLst>
            <pc:docMk/>
            <pc:sldMk cId="2090297863" sldId="1111"/>
            <ac:picMk id="7" creationId="{F9FFA594-31C9-4B05-92EF-8BF044C08893}"/>
          </ac:picMkLst>
        </pc:picChg>
        <pc:picChg chg="add mod">
          <ac:chgData name="Cheng Fan" userId="73b39abba4055029" providerId="LiveId" clId="{E63D8A3F-2A4A-49A8-8412-FC3B8D227E61}" dt="2020-11-11T00:44:43.890" v="5475" actId="1035"/>
          <ac:picMkLst>
            <pc:docMk/>
            <pc:sldMk cId="2090297863" sldId="1111"/>
            <ac:picMk id="9" creationId="{B538EDCB-70B2-4208-AF5E-31892F7BC5D1}"/>
          </ac:picMkLst>
        </pc:picChg>
      </pc:sldChg>
    </pc:docChg>
  </pc:docChgLst>
  <pc:docChgLst>
    <pc:chgData name="Cheng Fan" userId="73b39abba4055029" providerId="LiveId" clId="{822563EB-70C3-4178-8C45-64C891CBD8E9}"/>
    <pc:docChg chg="modSld">
      <pc:chgData name="Cheng Fan" userId="73b39abba4055029" providerId="LiveId" clId="{822563EB-70C3-4178-8C45-64C891CBD8E9}" dt="2020-09-16T08:19:41.081" v="5"/>
      <pc:docMkLst>
        <pc:docMk/>
      </pc:docMkLst>
      <pc:sldChg chg="modSp mod">
        <pc:chgData name="Cheng Fan" userId="73b39abba4055029" providerId="LiveId" clId="{822563EB-70C3-4178-8C45-64C891CBD8E9}" dt="2020-09-16T08:19:41.081" v="5"/>
        <pc:sldMkLst>
          <pc:docMk/>
          <pc:sldMk cId="2040243274" sldId="628"/>
        </pc:sldMkLst>
        <pc:spChg chg="mod">
          <ac:chgData name="Cheng Fan" userId="73b39abba4055029" providerId="LiveId" clId="{822563EB-70C3-4178-8C45-64C891CBD8E9}" dt="2020-09-16T08:19:41.081" v="5"/>
          <ac:spMkLst>
            <pc:docMk/>
            <pc:sldMk cId="2040243274" sldId="628"/>
            <ac:spMk id="5" creationId="{0C494AC4-83F7-A546-AA32-D9C97D2A9A6A}"/>
          </ac:spMkLst>
        </pc:spChg>
      </pc:sldChg>
    </pc:docChg>
  </pc:docChgLst>
  <pc:docChgLst>
    <pc:chgData name="Cheng Fan" userId="73b39abba4055029" providerId="LiveId" clId="{785E0F33-478C-A44C-9ABB-81C7E13FB4A2}"/>
    <pc:docChg chg="addSld modSld">
      <pc:chgData name="Cheng Fan" userId="73b39abba4055029" providerId="LiveId" clId="{785E0F33-478C-A44C-9ABB-81C7E13FB4A2}" dt="2018-11-02T08:39:32.394" v="110"/>
      <pc:docMkLst>
        <pc:docMk/>
      </pc:docMkLst>
      <pc:sldChg chg="addSp modSp">
        <pc:chgData name="Cheng Fan" userId="73b39abba4055029" providerId="LiveId" clId="{785E0F33-478C-A44C-9ABB-81C7E13FB4A2}" dt="2018-11-02T04:34:08.176" v="11"/>
        <pc:sldMkLst>
          <pc:docMk/>
          <pc:sldMk cId="24946944" sldId="1031"/>
        </pc:sldMkLst>
        <pc:spChg chg="add mod">
          <ac:chgData name="Cheng Fan" userId="73b39abba4055029" providerId="LiveId" clId="{785E0F33-478C-A44C-9ABB-81C7E13FB4A2}" dt="2018-11-02T04:25:18.844" v="1" actId="20577"/>
          <ac:spMkLst>
            <pc:docMk/>
            <pc:sldMk cId="24946944" sldId="1031"/>
            <ac:spMk id="5" creationId="{BF7B8222-20C5-AA4A-A2A5-600309B9532C}"/>
          </ac:spMkLst>
        </pc:spChg>
        <pc:spChg chg="mod">
          <ac:chgData name="Cheng Fan" userId="73b39abba4055029" providerId="LiveId" clId="{785E0F33-478C-A44C-9ABB-81C7E13FB4A2}" dt="2018-11-02T04:34:08.176" v="11"/>
          <ac:spMkLst>
            <pc:docMk/>
            <pc:sldMk cId="24946944" sldId="1031"/>
            <ac:spMk id="11" creationId="{00000000-0000-0000-0000-000000000000}"/>
          </ac:spMkLst>
        </pc:spChg>
      </pc:sldChg>
      <pc:sldChg chg="addSp modSp">
        <pc:chgData name="Cheng Fan" userId="73b39abba4055029" providerId="LiveId" clId="{785E0F33-478C-A44C-9ABB-81C7E13FB4A2}" dt="2018-11-02T07:39:49.489" v="83"/>
        <pc:sldMkLst>
          <pc:docMk/>
          <pc:sldMk cId="1810887372" sldId="1033"/>
        </pc:sldMkLst>
        <pc:spChg chg="add">
          <ac:chgData name="Cheng Fan" userId="73b39abba4055029" providerId="LiveId" clId="{785E0F33-478C-A44C-9ABB-81C7E13FB4A2}" dt="2018-11-02T04:37:21.196" v="12"/>
          <ac:spMkLst>
            <pc:docMk/>
            <pc:sldMk cId="1810887372" sldId="1033"/>
            <ac:spMk id="6" creationId="{48427D10-34BE-3F41-8030-AAF13F69651F}"/>
          </ac:spMkLst>
        </pc:spChg>
        <pc:spChg chg="mod">
          <ac:chgData name="Cheng Fan" userId="73b39abba4055029" providerId="LiveId" clId="{785E0F33-478C-A44C-9ABB-81C7E13FB4A2}" dt="2018-11-02T07:39:49.489" v="83"/>
          <ac:spMkLst>
            <pc:docMk/>
            <pc:sldMk cId="1810887372" sldId="1033"/>
            <ac:spMk id="11" creationId="{00000000-0000-0000-0000-000000000000}"/>
          </ac:spMkLst>
        </pc:spChg>
        <pc:picChg chg="add mod">
          <ac:chgData name="Cheng Fan" userId="73b39abba4055029" providerId="LiveId" clId="{785E0F33-478C-A44C-9ABB-81C7E13FB4A2}" dt="2018-11-02T04:43:21.572" v="14"/>
          <ac:picMkLst>
            <pc:docMk/>
            <pc:sldMk cId="1810887372" sldId="1033"/>
            <ac:picMk id="7" creationId="{5D2A59F8-CC80-B946-BACF-21EAE6859586}"/>
          </ac:picMkLst>
        </pc:picChg>
        <pc:picChg chg="add mod">
          <ac:chgData name="Cheng Fan" userId="73b39abba4055029" providerId="LiveId" clId="{785E0F33-478C-A44C-9ABB-81C7E13FB4A2}" dt="2018-11-02T04:44:03.217" v="15"/>
          <ac:picMkLst>
            <pc:docMk/>
            <pc:sldMk cId="1810887372" sldId="1033"/>
            <ac:picMk id="9" creationId="{364A84F4-8F91-DA42-9909-D48CB14CB2EB}"/>
          </ac:picMkLst>
        </pc:picChg>
      </pc:sldChg>
      <pc:sldChg chg="addSp delSp modSp add">
        <pc:chgData name="Cheng Fan" userId="73b39abba4055029" providerId="LiveId" clId="{785E0F33-478C-A44C-9ABB-81C7E13FB4A2}" dt="2018-11-02T08:08:03.735" v="98" actId="20577"/>
        <pc:sldMkLst>
          <pc:docMk/>
          <pc:sldMk cId="1424884083" sldId="1038"/>
        </pc:sldMkLst>
        <pc:spChg chg="add mod">
          <ac:chgData name="Cheng Fan" userId="73b39abba4055029" providerId="LiveId" clId="{785E0F33-478C-A44C-9ABB-81C7E13FB4A2}" dt="2018-11-02T08:08:03.735" v="98" actId="20577"/>
          <ac:spMkLst>
            <pc:docMk/>
            <pc:sldMk cId="1424884083" sldId="1038"/>
            <ac:spMk id="10" creationId="{69AE6E36-B39C-D743-8DF6-B686126ECC80}"/>
          </ac:spMkLst>
        </pc:spChg>
        <pc:spChg chg="mod">
          <ac:chgData name="Cheng Fan" userId="73b39abba4055029" providerId="LiveId" clId="{785E0F33-478C-A44C-9ABB-81C7E13FB4A2}" dt="2018-11-02T08:00:45.479" v="88"/>
          <ac:spMkLst>
            <pc:docMk/>
            <pc:sldMk cId="1424884083" sldId="1038"/>
            <ac:spMk id="11" creationId="{00000000-0000-0000-0000-000000000000}"/>
          </ac:spMkLst>
        </pc:spChg>
        <pc:spChg chg="add">
          <ac:chgData name="Cheng Fan" userId="73b39abba4055029" providerId="LiveId" clId="{785E0F33-478C-A44C-9ABB-81C7E13FB4A2}" dt="2018-11-02T08:06:35.661" v="93"/>
          <ac:spMkLst>
            <pc:docMk/>
            <pc:sldMk cId="1424884083" sldId="1038"/>
            <ac:spMk id="12" creationId="{DF5F3626-7C92-E046-80B8-6F7CDBF89F6A}"/>
          </ac:spMkLst>
        </pc:spChg>
        <pc:picChg chg="add del mod">
          <ac:chgData name="Cheng Fan" userId="73b39abba4055029" providerId="LiveId" clId="{785E0F33-478C-A44C-9ABB-81C7E13FB4A2}" dt="2018-11-02T08:01:01.438" v="90"/>
          <ac:picMkLst>
            <pc:docMk/>
            <pc:sldMk cId="1424884083" sldId="1038"/>
            <ac:picMk id="3" creationId="{F5A8D4FA-F507-584C-9E6F-D90CCA30EFD0}"/>
          </ac:picMkLst>
        </pc:picChg>
        <pc:picChg chg="add mod">
          <ac:chgData name="Cheng Fan" userId="73b39abba4055029" providerId="LiveId" clId="{785E0F33-478C-A44C-9ABB-81C7E13FB4A2}" dt="2018-11-02T08:01:29.872" v="91"/>
          <ac:picMkLst>
            <pc:docMk/>
            <pc:sldMk cId="1424884083" sldId="1038"/>
            <ac:picMk id="7" creationId="{12BC47F9-4BC3-C342-AAA7-0B56314AFBE9}"/>
          </ac:picMkLst>
        </pc:picChg>
        <pc:picChg chg="add mod">
          <ac:chgData name="Cheng Fan" userId="73b39abba4055029" providerId="LiveId" clId="{785E0F33-478C-A44C-9ABB-81C7E13FB4A2}" dt="2018-11-02T08:01:55.346" v="92"/>
          <ac:picMkLst>
            <pc:docMk/>
            <pc:sldMk cId="1424884083" sldId="1038"/>
            <ac:picMk id="9" creationId="{DC1926B2-D026-7749-AF98-32890F28D37D}"/>
          </ac:picMkLst>
        </pc:picChg>
      </pc:sldChg>
      <pc:sldChg chg="addSp delSp modSp add">
        <pc:chgData name="Cheng Fan" userId="73b39abba4055029" providerId="LiveId" clId="{785E0F33-478C-A44C-9ABB-81C7E13FB4A2}" dt="2018-11-02T04:58:41.065" v="32" actId="207"/>
        <pc:sldMkLst>
          <pc:docMk/>
          <pc:sldMk cId="1564393896" sldId="1039"/>
        </pc:sldMkLst>
        <pc:spChg chg="add del mod">
          <ac:chgData name="Cheng Fan" userId="73b39abba4055029" providerId="LiveId" clId="{785E0F33-478C-A44C-9ABB-81C7E13FB4A2}" dt="2018-11-02T04:53:17.079" v="24" actId="11529"/>
          <ac:spMkLst>
            <pc:docMk/>
            <pc:sldMk cId="1564393896" sldId="1039"/>
            <ac:spMk id="2" creationId="{C4875BB5-5CAE-A341-A833-F477AAEBE3F6}"/>
          </ac:spMkLst>
        </pc:spChg>
        <pc:spChg chg="add del mod">
          <ac:chgData name="Cheng Fan" userId="73b39abba4055029" providerId="LiveId" clId="{785E0F33-478C-A44C-9ABB-81C7E13FB4A2}" dt="2018-11-02T04:58:31.567" v="31" actId="11529"/>
          <ac:spMkLst>
            <pc:docMk/>
            <pc:sldMk cId="1564393896" sldId="1039"/>
            <ac:spMk id="7" creationId="{01CDB650-E912-6442-ABA6-DAB03C7100A8}"/>
          </ac:spMkLst>
        </pc:spChg>
        <pc:spChg chg="mod">
          <ac:chgData name="Cheng Fan" userId="73b39abba4055029" providerId="LiveId" clId="{785E0F33-478C-A44C-9ABB-81C7E13FB4A2}" dt="2018-11-02T04:58:41.065" v="32" actId="207"/>
          <ac:spMkLst>
            <pc:docMk/>
            <pc:sldMk cId="1564393896" sldId="1039"/>
            <ac:spMk id="11" creationId="{00000000-0000-0000-0000-000000000000}"/>
          </ac:spMkLst>
        </pc:spChg>
        <pc:picChg chg="add mod">
          <ac:chgData name="Cheng Fan" userId="73b39abba4055029" providerId="LiveId" clId="{785E0F33-478C-A44C-9ABB-81C7E13FB4A2}" dt="2018-11-02T04:57:21.882" v="28"/>
          <ac:picMkLst>
            <pc:docMk/>
            <pc:sldMk cId="1564393896" sldId="1039"/>
            <ac:picMk id="6" creationId="{65BAB473-EDF4-A046-9366-98290DD57686}"/>
          </ac:picMkLst>
        </pc:picChg>
      </pc:sldChg>
      <pc:sldChg chg="addSp delSp modSp add">
        <pc:chgData name="Cheng Fan" userId="73b39abba4055029" providerId="LiveId" clId="{785E0F33-478C-A44C-9ABB-81C7E13FB4A2}" dt="2018-11-02T07:34:35.175" v="82"/>
        <pc:sldMkLst>
          <pc:docMk/>
          <pc:sldMk cId="1401640687" sldId="1040"/>
        </pc:sldMkLst>
        <pc:spChg chg="mod">
          <ac:chgData name="Cheng Fan" userId="73b39abba4055029" providerId="LiveId" clId="{785E0F33-478C-A44C-9ABB-81C7E13FB4A2}" dt="2018-11-02T07:11:02.108" v="34" actId="20577"/>
          <ac:spMkLst>
            <pc:docMk/>
            <pc:sldMk cId="1401640687" sldId="1040"/>
            <ac:spMk id="4" creationId="{9F078EC3-00FC-6D4B-9336-1BB438747989}"/>
          </ac:spMkLst>
        </pc:spChg>
        <pc:spChg chg="mod">
          <ac:chgData name="Cheng Fan" userId="73b39abba4055029" providerId="LiveId" clId="{785E0F33-478C-A44C-9ABB-81C7E13FB4A2}" dt="2018-11-02T07:34:35.175" v="82"/>
          <ac:spMkLst>
            <pc:docMk/>
            <pc:sldMk cId="1401640687" sldId="1040"/>
            <ac:spMk id="11" creationId="{00000000-0000-0000-0000-000000000000}"/>
          </ac:spMkLst>
        </pc:spChg>
        <pc:picChg chg="add del mod">
          <ac:chgData name="Cheng Fan" userId="73b39abba4055029" providerId="LiveId" clId="{785E0F33-478C-A44C-9ABB-81C7E13FB4A2}" dt="2018-11-02T07:33:12.077" v="79"/>
          <ac:picMkLst>
            <pc:docMk/>
            <pc:sldMk cId="1401640687" sldId="1040"/>
            <ac:picMk id="3" creationId="{61788BAA-F20A-AB4C-B2D0-414F726BFC09}"/>
          </ac:picMkLst>
        </pc:picChg>
        <pc:picChg chg="add del mod">
          <ac:chgData name="Cheng Fan" userId="73b39abba4055029" providerId="LiveId" clId="{785E0F33-478C-A44C-9ABB-81C7E13FB4A2}" dt="2018-11-02T07:33:12.908" v="80"/>
          <ac:picMkLst>
            <pc:docMk/>
            <pc:sldMk cId="1401640687" sldId="1040"/>
            <ac:picMk id="7" creationId="{02A09E62-8997-804B-A984-69EE298375E0}"/>
          </ac:picMkLst>
        </pc:picChg>
      </pc:sldChg>
      <pc:sldChg chg="addSp modSp add">
        <pc:chgData name="Cheng Fan" userId="73b39abba4055029" providerId="LiveId" clId="{785E0F33-478C-A44C-9ABB-81C7E13FB4A2}" dt="2018-11-02T07:23:12.760" v="68"/>
        <pc:sldMkLst>
          <pc:docMk/>
          <pc:sldMk cId="2747906353" sldId="1041"/>
        </pc:sldMkLst>
        <pc:spChg chg="add">
          <ac:chgData name="Cheng Fan" userId="73b39abba4055029" providerId="LiveId" clId="{785E0F33-478C-A44C-9ABB-81C7E13FB4A2}" dt="2018-11-02T07:23:12.760" v="68"/>
          <ac:spMkLst>
            <pc:docMk/>
            <pc:sldMk cId="2747906353" sldId="1041"/>
            <ac:spMk id="5" creationId="{314C8A03-0EDD-BD44-907C-6AAC5B9F5D6B}"/>
          </ac:spMkLst>
        </pc:spChg>
        <pc:graphicFrameChg chg="add mod">
          <ac:chgData name="Cheng Fan" userId="73b39abba4055029" providerId="LiveId" clId="{785E0F33-478C-A44C-9ABB-81C7E13FB4A2}" dt="2018-11-02T07:22:18.215" v="67"/>
          <ac:graphicFrameMkLst>
            <pc:docMk/>
            <pc:sldMk cId="2747906353" sldId="1041"/>
            <ac:graphicFrameMk id="4" creationId="{0B55DCD3-51DF-E545-AF78-BDCC0870AC2F}"/>
          </ac:graphicFrameMkLst>
        </pc:graphicFrameChg>
      </pc:sldChg>
      <pc:sldChg chg="add">
        <pc:chgData name="Cheng Fan" userId="73b39abba4055029" providerId="LiveId" clId="{785E0F33-478C-A44C-9ABB-81C7E13FB4A2}" dt="2018-11-02T07:33:22.508" v="81"/>
        <pc:sldMkLst>
          <pc:docMk/>
          <pc:sldMk cId="1369077416" sldId="1042"/>
        </pc:sldMkLst>
      </pc:sldChg>
      <pc:sldChg chg="modSp add">
        <pc:chgData name="Cheng Fan" userId="73b39abba4055029" providerId="LiveId" clId="{785E0F33-478C-A44C-9ABB-81C7E13FB4A2}" dt="2018-11-02T08:09:32.112" v="100"/>
        <pc:sldMkLst>
          <pc:docMk/>
          <pc:sldMk cId="3857959856" sldId="1043"/>
        </pc:sldMkLst>
        <pc:spChg chg="mod">
          <ac:chgData name="Cheng Fan" userId="73b39abba4055029" providerId="LiveId" clId="{785E0F33-478C-A44C-9ABB-81C7E13FB4A2}" dt="2018-11-02T08:09:32.112" v="100"/>
          <ac:spMkLst>
            <pc:docMk/>
            <pc:sldMk cId="3857959856" sldId="1043"/>
            <ac:spMk id="11" creationId="{00000000-0000-0000-0000-000000000000}"/>
          </ac:spMkLst>
        </pc:spChg>
      </pc:sldChg>
      <pc:sldChg chg="add">
        <pc:chgData name="Cheng Fan" userId="73b39abba4055029" providerId="LiveId" clId="{785E0F33-478C-A44C-9ABB-81C7E13FB4A2}" dt="2018-11-02T08:17:05.029" v="101"/>
        <pc:sldMkLst>
          <pc:docMk/>
          <pc:sldMk cId="2051568" sldId="1044"/>
        </pc:sldMkLst>
      </pc:sldChg>
      <pc:sldChg chg="addSp modSp add">
        <pc:chgData name="Cheng Fan" userId="73b39abba4055029" providerId="LiveId" clId="{785E0F33-478C-A44C-9ABB-81C7E13FB4A2}" dt="2018-11-02T08:24:56.848" v="107"/>
        <pc:sldMkLst>
          <pc:docMk/>
          <pc:sldMk cId="1717097100" sldId="1045"/>
        </pc:sldMkLst>
        <pc:spChg chg="mod">
          <ac:chgData name="Cheng Fan" userId="73b39abba4055029" providerId="LiveId" clId="{785E0F33-478C-A44C-9ABB-81C7E13FB4A2}" dt="2018-11-02T08:24:56.848" v="107"/>
          <ac:spMkLst>
            <pc:docMk/>
            <pc:sldMk cId="1717097100" sldId="1045"/>
            <ac:spMk id="11" creationId="{00000000-0000-0000-0000-000000000000}"/>
          </ac:spMkLst>
        </pc:spChg>
        <pc:picChg chg="add mod">
          <ac:chgData name="Cheng Fan" userId="73b39abba4055029" providerId="LiveId" clId="{785E0F33-478C-A44C-9ABB-81C7E13FB4A2}" dt="2018-11-02T08:22:45.583" v="104"/>
          <ac:picMkLst>
            <pc:docMk/>
            <pc:sldMk cId="1717097100" sldId="1045"/>
            <ac:picMk id="3" creationId="{1D2875F1-079C-C34A-8C9E-62495F2F034A}"/>
          </ac:picMkLst>
        </pc:picChg>
        <pc:picChg chg="add mod">
          <ac:chgData name="Cheng Fan" userId="73b39abba4055029" providerId="LiveId" clId="{785E0F33-478C-A44C-9ABB-81C7E13FB4A2}" dt="2018-11-02T08:23:53.570" v="105"/>
          <ac:picMkLst>
            <pc:docMk/>
            <pc:sldMk cId="1717097100" sldId="1045"/>
            <ac:picMk id="8" creationId="{91FE4D4A-8B7A-C04E-BA8E-133D0B074B68}"/>
          </ac:picMkLst>
        </pc:picChg>
        <pc:picChg chg="add mod">
          <ac:chgData name="Cheng Fan" userId="73b39abba4055029" providerId="LiveId" clId="{785E0F33-478C-A44C-9ABB-81C7E13FB4A2}" dt="2018-11-02T08:24:23.599" v="106"/>
          <ac:picMkLst>
            <pc:docMk/>
            <pc:sldMk cId="1717097100" sldId="1045"/>
            <ac:picMk id="10" creationId="{BCDB7CC4-390E-004E-A92B-6849845FCB61}"/>
          </ac:picMkLst>
        </pc:picChg>
      </pc:sldChg>
      <pc:sldChg chg="addSp modSp add">
        <pc:chgData name="Cheng Fan" userId="73b39abba4055029" providerId="LiveId" clId="{785E0F33-478C-A44C-9ABB-81C7E13FB4A2}" dt="2018-11-02T08:39:32.394" v="110"/>
        <pc:sldMkLst>
          <pc:docMk/>
          <pc:sldMk cId="530967134" sldId="1046"/>
        </pc:sldMkLst>
        <pc:picChg chg="add mod">
          <ac:chgData name="Cheng Fan" userId="73b39abba4055029" providerId="LiveId" clId="{785E0F33-478C-A44C-9ABB-81C7E13FB4A2}" dt="2018-11-02T08:38:48.653" v="109"/>
          <ac:picMkLst>
            <pc:docMk/>
            <pc:sldMk cId="530967134" sldId="1046"/>
            <ac:picMk id="5" creationId="{D51A4F42-2781-E044-9D3E-A72F04D88ED9}"/>
          </ac:picMkLst>
        </pc:picChg>
        <pc:picChg chg="add mod">
          <ac:chgData name="Cheng Fan" userId="73b39abba4055029" providerId="LiveId" clId="{785E0F33-478C-A44C-9ABB-81C7E13FB4A2}" dt="2018-11-02T08:39:32.394" v="110"/>
          <ac:picMkLst>
            <pc:docMk/>
            <pc:sldMk cId="530967134" sldId="1046"/>
            <ac:picMk id="7" creationId="{5CEAEC72-8B08-974C-AB3A-B1D439B21644}"/>
          </ac:picMkLst>
        </pc:picChg>
      </pc:sldChg>
    </pc:docChg>
  </pc:docChgLst>
  <pc:docChgLst>
    <pc:chgData name="Fan" userId="73b39abba4055029" providerId="LiveId" clId="{163A6BC0-3271-4E89-8159-9318A7397491}"/>
    <pc:docChg chg="custSel addSld delSld modSld sldOrd">
      <pc:chgData name="Fan" userId="73b39abba4055029" providerId="LiveId" clId="{163A6BC0-3271-4E89-8159-9318A7397491}" dt="2022-01-08T07:47:33.692" v="1212" actId="1076"/>
      <pc:docMkLst>
        <pc:docMk/>
      </pc:docMkLst>
      <pc:sldChg chg="modSp mod">
        <pc:chgData name="Fan" userId="73b39abba4055029" providerId="LiveId" clId="{163A6BC0-3271-4E89-8159-9318A7397491}" dt="2021-11-28T04:21:14.054" v="1" actId="20577"/>
        <pc:sldMkLst>
          <pc:docMk/>
          <pc:sldMk cId="2040243274" sldId="628"/>
        </pc:sldMkLst>
        <pc:spChg chg="mod">
          <ac:chgData name="Fan" userId="73b39abba4055029" providerId="LiveId" clId="{163A6BC0-3271-4E89-8159-9318A7397491}" dt="2021-11-28T04:21:14.054" v="1" actId="20577"/>
          <ac:spMkLst>
            <pc:docMk/>
            <pc:sldMk cId="2040243274" sldId="628"/>
            <ac:spMk id="5" creationId="{0C494AC4-83F7-A546-AA32-D9C97D2A9A6A}"/>
          </ac:spMkLst>
        </pc:spChg>
      </pc:sldChg>
      <pc:sldChg chg="modSp mod">
        <pc:chgData name="Fan" userId="73b39abba4055029" providerId="LiveId" clId="{163A6BC0-3271-4E89-8159-9318A7397491}" dt="2022-01-08T07:23:29.843" v="1196" actId="207"/>
        <pc:sldMkLst>
          <pc:docMk/>
          <pc:sldMk cId="3762400018" sldId="1054"/>
        </pc:sldMkLst>
        <pc:spChg chg="mod">
          <ac:chgData name="Fan" userId="73b39abba4055029" providerId="LiveId" clId="{163A6BC0-3271-4E89-8159-9318A7397491}" dt="2022-01-08T07:23:29.843" v="1196" actId="207"/>
          <ac:spMkLst>
            <pc:docMk/>
            <pc:sldMk cId="3762400018" sldId="1054"/>
            <ac:spMk id="11" creationId="{00000000-0000-0000-0000-000000000000}"/>
          </ac:spMkLst>
        </pc:spChg>
      </pc:sldChg>
      <pc:sldChg chg="addSp modSp mod">
        <pc:chgData name="Fan" userId="73b39abba4055029" providerId="LiveId" clId="{163A6BC0-3271-4E89-8159-9318A7397491}" dt="2021-12-14T05:58:44.279" v="831" actId="1076"/>
        <pc:sldMkLst>
          <pc:docMk/>
          <pc:sldMk cId="3558034502" sldId="1056"/>
        </pc:sldMkLst>
        <pc:spChg chg="add mod">
          <ac:chgData name="Fan" userId="73b39abba4055029" providerId="LiveId" clId="{163A6BC0-3271-4E89-8159-9318A7397491}" dt="2021-12-14T05:58:44.279" v="831" actId="1076"/>
          <ac:spMkLst>
            <pc:docMk/>
            <pc:sldMk cId="3558034502" sldId="1056"/>
            <ac:spMk id="11" creationId="{3294CDA9-157D-486E-BD43-821529B8737C}"/>
          </ac:spMkLst>
        </pc:spChg>
        <pc:picChg chg="add mod">
          <ac:chgData name="Fan" userId="73b39abba4055029" providerId="LiveId" clId="{163A6BC0-3271-4E89-8159-9318A7397491}" dt="2021-12-14T05:57:48.889" v="765" actId="1076"/>
          <ac:picMkLst>
            <pc:docMk/>
            <pc:sldMk cId="3558034502" sldId="1056"/>
            <ac:picMk id="5" creationId="{318FA3CE-E49C-4143-9373-94783FA729AB}"/>
          </ac:picMkLst>
        </pc:picChg>
        <pc:picChg chg="mod">
          <ac:chgData name="Fan" userId="73b39abba4055029" providerId="LiveId" clId="{163A6BC0-3271-4E89-8159-9318A7397491}" dt="2021-12-14T05:57:43.574" v="763" actId="1076"/>
          <ac:picMkLst>
            <pc:docMk/>
            <pc:sldMk cId="3558034502" sldId="1056"/>
            <ac:picMk id="8" creationId="{8F2408E2-5C95-4002-96DE-DD012CA9D50A}"/>
          </ac:picMkLst>
        </pc:picChg>
        <pc:picChg chg="add mod">
          <ac:chgData name="Fan" userId="73b39abba4055029" providerId="LiveId" clId="{163A6BC0-3271-4E89-8159-9318A7397491}" dt="2021-12-14T05:58:36.693" v="829" actId="1076"/>
          <ac:picMkLst>
            <pc:docMk/>
            <pc:sldMk cId="3558034502" sldId="1056"/>
            <ac:picMk id="9" creationId="{0EFA1275-2FB2-4D8C-A4E2-270208578A28}"/>
          </ac:picMkLst>
        </pc:picChg>
        <pc:picChg chg="mod">
          <ac:chgData name="Fan" userId="73b39abba4055029" providerId="LiveId" clId="{163A6BC0-3271-4E89-8159-9318A7397491}" dt="2021-12-14T05:57:46.369" v="764" actId="1076"/>
          <ac:picMkLst>
            <pc:docMk/>
            <pc:sldMk cId="3558034502" sldId="1056"/>
            <ac:picMk id="10" creationId="{DEBD6057-E968-4EAD-94FB-AF396476BB6A}"/>
          </ac:picMkLst>
        </pc:picChg>
      </pc:sldChg>
      <pc:sldChg chg="addSp modSp mod">
        <pc:chgData name="Fan" userId="73b39abba4055029" providerId="LiveId" clId="{163A6BC0-3271-4E89-8159-9318A7397491}" dt="2021-12-18T09:15:25.110" v="1183" actId="1076"/>
        <pc:sldMkLst>
          <pc:docMk/>
          <pc:sldMk cId="2216839968" sldId="1058"/>
        </pc:sldMkLst>
        <pc:spChg chg="add mod">
          <ac:chgData name="Fan" userId="73b39abba4055029" providerId="LiveId" clId="{163A6BC0-3271-4E89-8159-9318A7397491}" dt="2021-12-18T09:15:25.110" v="1183" actId="1076"/>
          <ac:spMkLst>
            <pc:docMk/>
            <pc:sldMk cId="2216839968" sldId="1058"/>
            <ac:spMk id="2" creationId="{E5498C76-8202-4D82-BDEB-657457917324}"/>
          </ac:spMkLst>
        </pc:spChg>
      </pc:sldChg>
      <pc:sldChg chg="addSp modSp mod">
        <pc:chgData name="Fan" userId="73b39abba4055029" providerId="LiveId" clId="{163A6BC0-3271-4E89-8159-9318A7397491}" dt="2022-01-08T07:47:33.692" v="1212" actId="1076"/>
        <pc:sldMkLst>
          <pc:docMk/>
          <pc:sldMk cId="313382005" sldId="1059"/>
        </pc:sldMkLst>
        <pc:picChg chg="add mod">
          <ac:chgData name="Fan" userId="73b39abba4055029" providerId="LiveId" clId="{163A6BC0-3271-4E89-8159-9318A7397491}" dt="2022-01-08T07:47:14.689" v="1210" actId="27614"/>
          <ac:picMkLst>
            <pc:docMk/>
            <pc:sldMk cId="313382005" sldId="1059"/>
            <ac:picMk id="5" creationId="{57B48AC9-E03B-4450-9D04-71918CA0F081}"/>
          </ac:picMkLst>
        </pc:picChg>
        <pc:picChg chg="mod">
          <ac:chgData name="Fan" userId="73b39abba4055029" providerId="LiveId" clId="{163A6BC0-3271-4E89-8159-9318A7397491}" dt="2022-01-08T07:24:37.574" v="1205" actId="1076"/>
          <ac:picMkLst>
            <pc:docMk/>
            <pc:sldMk cId="313382005" sldId="1059"/>
            <ac:picMk id="6" creationId="{9D5DC78D-E92F-4913-91EA-EE16AFB846E3}"/>
          </ac:picMkLst>
        </pc:picChg>
        <pc:picChg chg="mod">
          <ac:chgData name="Fan" userId="73b39abba4055029" providerId="LiveId" clId="{163A6BC0-3271-4E89-8159-9318A7397491}" dt="2022-01-08T07:24:40.104" v="1206" actId="1076"/>
          <ac:picMkLst>
            <pc:docMk/>
            <pc:sldMk cId="313382005" sldId="1059"/>
            <ac:picMk id="8" creationId="{6260BC97-761C-4459-A63E-2703E35FB69A}"/>
          </ac:picMkLst>
        </pc:picChg>
        <pc:picChg chg="add mod">
          <ac:chgData name="Fan" userId="73b39abba4055029" providerId="LiveId" clId="{163A6BC0-3271-4E89-8159-9318A7397491}" dt="2022-01-08T07:47:33.692" v="1212" actId="1076"/>
          <ac:picMkLst>
            <pc:docMk/>
            <pc:sldMk cId="313382005" sldId="1059"/>
            <ac:picMk id="9" creationId="{899CF242-78EC-456D-931D-15590DE62D67}"/>
          </ac:picMkLst>
        </pc:picChg>
        <pc:picChg chg="mod">
          <ac:chgData name="Fan" userId="73b39abba4055029" providerId="LiveId" clId="{163A6BC0-3271-4E89-8159-9318A7397491}" dt="2022-01-08T07:24:35.734" v="1204" actId="1076"/>
          <ac:picMkLst>
            <pc:docMk/>
            <pc:sldMk cId="313382005" sldId="1059"/>
            <ac:picMk id="10" creationId="{07BC785E-D280-4A3C-B814-EE3BAC63751D}"/>
          </ac:picMkLst>
        </pc:picChg>
        <pc:picChg chg="mod">
          <ac:chgData name="Fan" userId="73b39abba4055029" providerId="LiveId" clId="{163A6BC0-3271-4E89-8159-9318A7397491}" dt="2022-01-08T07:24:44.910" v="1207" actId="1076"/>
          <ac:picMkLst>
            <pc:docMk/>
            <pc:sldMk cId="313382005" sldId="1059"/>
            <ac:picMk id="13" creationId="{462DBCF5-395B-4FFB-8344-E09835C4C725}"/>
          </ac:picMkLst>
        </pc:picChg>
        <pc:picChg chg="mod">
          <ac:chgData name="Fan" userId="73b39abba4055029" providerId="LiveId" clId="{163A6BC0-3271-4E89-8159-9318A7397491}" dt="2022-01-08T07:24:28.731" v="1202" actId="1076"/>
          <ac:picMkLst>
            <pc:docMk/>
            <pc:sldMk cId="313382005" sldId="1059"/>
            <ac:picMk id="15" creationId="{4AF9B0E8-9AD8-4795-8C4C-814BCA3C567E}"/>
          </ac:picMkLst>
        </pc:picChg>
        <pc:picChg chg="mod">
          <ac:chgData name="Fan" userId="73b39abba4055029" providerId="LiveId" clId="{163A6BC0-3271-4E89-8159-9318A7397491}" dt="2022-01-08T07:24:32.544" v="1203" actId="1076"/>
          <ac:picMkLst>
            <pc:docMk/>
            <pc:sldMk cId="313382005" sldId="1059"/>
            <ac:picMk id="17" creationId="{2713C9FC-8DEC-4F2B-A57A-8EE3FBEA14A6}"/>
          </ac:picMkLst>
        </pc:picChg>
      </pc:sldChg>
      <pc:sldChg chg="addSp modSp mod">
        <pc:chgData name="Fan" userId="73b39abba4055029" providerId="LiveId" clId="{163A6BC0-3271-4E89-8159-9318A7397491}" dt="2021-12-23T07:15:16.809" v="1194" actId="1076"/>
        <pc:sldMkLst>
          <pc:docMk/>
          <pc:sldMk cId="4280572014" sldId="1065"/>
        </pc:sldMkLst>
        <pc:spChg chg="add mod">
          <ac:chgData name="Fan" userId="73b39abba4055029" providerId="LiveId" clId="{163A6BC0-3271-4E89-8159-9318A7397491}" dt="2021-12-23T07:15:16.809" v="1194" actId="1076"/>
          <ac:spMkLst>
            <pc:docMk/>
            <pc:sldMk cId="4280572014" sldId="1065"/>
            <ac:spMk id="10" creationId="{5ABF0D55-E760-47F4-B2DF-664ADB29D4D1}"/>
          </ac:spMkLst>
        </pc:spChg>
      </pc:sldChg>
      <pc:sldChg chg="modSp mod">
        <pc:chgData name="Fan" userId="73b39abba4055029" providerId="LiveId" clId="{163A6BC0-3271-4E89-8159-9318A7397491}" dt="2021-12-14T07:04:28.441" v="935" actId="20577"/>
        <pc:sldMkLst>
          <pc:docMk/>
          <pc:sldMk cId="570947620" sldId="1093"/>
        </pc:sldMkLst>
        <pc:spChg chg="mod">
          <ac:chgData name="Fan" userId="73b39abba4055029" providerId="LiveId" clId="{163A6BC0-3271-4E89-8159-9318A7397491}" dt="2021-12-14T07:04:28.441" v="935" actId="20577"/>
          <ac:spMkLst>
            <pc:docMk/>
            <pc:sldMk cId="570947620" sldId="1093"/>
            <ac:spMk id="4" creationId="{9F078EC3-00FC-6D4B-9336-1BB438747989}"/>
          </ac:spMkLst>
        </pc:spChg>
      </pc:sldChg>
      <pc:sldChg chg="addSp delSp modSp mod">
        <pc:chgData name="Fan" userId="73b39abba4055029" providerId="LiveId" clId="{163A6BC0-3271-4E89-8159-9318A7397491}" dt="2021-12-14T06:00:18.394" v="908" actId="20577"/>
        <pc:sldMkLst>
          <pc:docMk/>
          <pc:sldMk cId="3311150362" sldId="1112"/>
        </pc:sldMkLst>
        <pc:spChg chg="add mod">
          <ac:chgData name="Fan" userId="73b39abba4055029" providerId="LiveId" clId="{163A6BC0-3271-4E89-8159-9318A7397491}" dt="2021-12-14T06:00:18.394" v="908" actId="20577"/>
          <ac:spMkLst>
            <pc:docMk/>
            <pc:sldMk cId="3311150362" sldId="1112"/>
            <ac:spMk id="8" creationId="{B0745FFA-B98A-4989-B42A-7203155FEF45}"/>
          </ac:spMkLst>
        </pc:spChg>
        <pc:spChg chg="del">
          <ac:chgData name="Fan" userId="73b39abba4055029" providerId="LiveId" clId="{163A6BC0-3271-4E89-8159-9318A7397491}" dt="2021-12-14T02:57:46.694" v="545" actId="478"/>
          <ac:spMkLst>
            <pc:docMk/>
            <pc:sldMk cId="3311150362" sldId="1112"/>
            <ac:spMk id="11" creationId="{00000000-0000-0000-0000-000000000000}"/>
          </ac:spMkLst>
        </pc:spChg>
        <pc:picChg chg="del mod">
          <ac:chgData name="Fan" userId="73b39abba4055029" providerId="LiveId" clId="{163A6BC0-3271-4E89-8159-9318A7397491}" dt="2021-12-14T02:55:13.728" v="541" actId="478"/>
          <ac:picMkLst>
            <pc:docMk/>
            <pc:sldMk cId="3311150362" sldId="1112"/>
            <ac:picMk id="3" creationId="{AEF233E1-EA9B-45C2-ADBE-D745B92E7A2F}"/>
          </ac:picMkLst>
        </pc:picChg>
        <pc:picChg chg="add del mod">
          <ac:chgData name="Fan" userId="73b39abba4055029" providerId="LiveId" clId="{163A6BC0-3271-4E89-8159-9318A7397491}" dt="2021-12-14T02:55:16.929" v="543" actId="478"/>
          <ac:picMkLst>
            <pc:docMk/>
            <pc:sldMk cId="3311150362" sldId="1112"/>
            <ac:picMk id="5" creationId="{5C7A8CC2-B479-4D82-9BD3-B5F98F460A88}"/>
          </ac:picMkLst>
        </pc:picChg>
        <pc:picChg chg="del mod">
          <ac:chgData name="Fan" userId="73b39abba4055029" providerId="LiveId" clId="{163A6BC0-3271-4E89-8159-9318A7397491}" dt="2021-12-14T02:55:15.349" v="542" actId="478"/>
          <ac:picMkLst>
            <pc:docMk/>
            <pc:sldMk cId="3311150362" sldId="1112"/>
            <ac:picMk id="7" creationId="{30A324CC-C9C3-45AD-8999-891F6C40A2A0}"/>
          </ac:picMkLst>
        </pc:picChg>
        <pc:picChg chg="add del mod">
          <ac:chgData name="Fan" userId="73b39abba4055029" providerId="LiveId" clId="{163A6BC0-3271-4E89-8159-9318A7397491}" dt="2021-12-14T02:55:18.436" v="544" actId="478"/>
          <ac:picMkLst>
            <pc:docMk/>
            <pc:sldMk cId="3311150362" sldId="1112"/>
            <ac:picMk id="10" creationId="{3D44CD83-C35D-4A3E-9113-50538DE58F15}"/>
          </ac:picMkLst>
        </pc:picChg>
        <pc:picChg chg="add mod">
          <ac:chgData name="Fan" userId="73b39abba4055029" providerId="LiveId" clId="{163A6BC0-3271-4E89-8159-9318A7397491}" dt="2021-12-14T03:14:54.310" v="754" actId="1076"/>
          <ac:picMkLst>
            <pc:docMk/>
            <pc:sldMk cId="3311150362" sldId="1112"/>
            <ac:picMk id="13" creationId="{CE432864-8F85-4E01-80B4-DDC29174DF89}"/>
          </ac:picMkLst>
        </pc:picChg>
        <pc:picChg chg="add mod">
          <ac:chgData name="Fan" userId="73b39abba4055029" providerId="LiveId" clId="{163A6BC0-3271-4E89-8159-9318A7397491}" dt="2021-12-14T03:15:18.028" v="758" actId="1076"/>
          <ac:picMkLst>
            <pc:docMk/>
            <pc:sldMk cId="3311150362" sldId="1112"/>
            <ac:picMk id="15" creationId="{D9DC9050-2997-4C3F-AA09-8C60992BDB4F}"/>
          </ac:picMkLst>
        </pc:picChg>
      </pc:sldChg>
      <pc:sldChg chg="modSp mod">
        <pc:chgData name="Fan" userId="73b39abba4055029" providerId="LiveId" clId="{163A6BC0-3271-4E89-8159-9318A7397491}" dt="2021-11-28T04:23:07.529" v="4" actId="1076"/>
        <pc:sldMkLst>
          <pc:docMk/>
          <pc:sldMk cId="716823253" sldId="1118"/>
        </pc:sldMkLst>
        <pc:spChg chg="mod">
          <ac:chgData name="Fan" userId="73b39abba4055029" providerId="LiveId" clId="{163A6BC0-3271-4E89-8159-9318A7397491}" dt="2021-11-28T04:23:07.529" v="4" actId="1076"/>
          <ac:spMkLst>
            <pc:docMk/>
            <pc:sldMk cId="716823253" sldId="1118"/>
            <ac:spMk id="14" creationId="{B2F54042-5CCC-DE44-9DF8-8B0C9CDEA224}"/>
          </ac:spMkLst>
        </pc:spChg>
      </pc:sldChg>
      <pc:sldChg chg="delSp mod">
        <pc:chgData name="Fan" userId="73b39abba4055029" providerId="LiveId" clId="{163A6BC0-3271-4E89-8159-9318A7397491}" dt="2021-12-14T07:02:06.329" v="932" actId="478"/>
        <pc:sldMkLst>
          <pc:docMk/>
          <pc:sldMk cId="2033425383" sldId="1119"/>
        </pc:sldMkLst>
        <pc:spChg chg="del">
          <ac:chgData name="Fan" userId="73b39abba4055029" providerId="LiveId" clId="{163A6BC0-3271-4E89-8159-9318A7397491}" dt="2021-12-14T07:02:06.329" v="932" actId="478"/>
          <ac:spMkLst>
            <pc:docMk/>
            <pc:sldMk cId="2033425383" sldId="1119"/>
            <ac:spMk id="5" creationId="{0A95D10E-7369-40E7-8521-836563780963}"/>
          </ac:spMkLst>
        </pc:spChg>
      </pc:sldChg>
      <pc:sldChg chg="addSp delSp modSp add mod">
        <pc:chgData name="Fan" userId="73b39abba4055029" providerId="LiveId" clId="{163A6BC0-3271-4E89-8159-9318A7397491}" dt="2021-12-20T06:52:43.437" v="1192" actId="1076"/>
        <pc:sldMkLst>
          <pc:docMk/>
          <pc:sldMk cId="2218753214" sldId="1142"/>
        </pc:sldMkLst>
        <pc:spChg chg="del">
          <ac:chgData name="Fan" userId="73b39abba4055029" providerId="LiveId" clId="{163A6BC0-3271-4E89-8159-9318A7397491}" dt="2021-12-05T08:02:45.075" v="138" actId="478"/>
          <ac:spMkLst>
            <pc:docMk/>
            <pc:sldMk cId="2218753214" sldId="1142"/>
            <ac:spMk id="2" creationId="{E01BDE11-5BA0-4E37-9D05-9E565655238F}"/>
          </ac:spMkLst>
        </pc:spChg>
        <pc:spChg chg="mod">
          <ac:chgData name="Fan" userId="73b39abba4055029" providerId="LiveId" clId="{163A6BC0-3271-4E89-8159-9318A7397491}" dt="2021-12-05T06:54:44.646" v="46" actId="20577"/>
          <ac:spMkLst>
            <pc:docMk/>
            <pc:sldMk cId="2218753214" sldId="1142"/>
            <ac:spMk id="4" creationId="{9F078EC3-00FC-6D4B-9336-1BB438747989}"/>
          </ac:spMkLst>
        </pc:spChg>
        <pc:spChg chg="add mod">
          <ac:chgData name="Fan" userId="73b39abba4055029" providerId="LiveId" clId="{163A6BC0-3271-4E89-8159-9318A7397491}" dt="2021-12-20T06:52:43.437" v="1192" actId="1076"/>
          <ac:spMkLst>
            <pc:docMk/>
            <pc:sldMk cId="2218753214" sldId="1142"/>
            <ac:spMk id="9" creationId="{59C0B66A-5241-4399-A280-D0F15CF05166}"/>
          </ac:spMkLst>
        </pc:spChg>
        <pc:spChg chg="mod">
          <ac:chgData name="Fan" userId="73b39abba4055029" providerId="LiveId" clId="{163A6BC0-3271-4E89-8159-9318A7397491}" dt="2021-12-14T06:07:00.164" v="931" actId="20577"/>
          <ac:spMkLst>
            <pc:docMk/>
            <pc:sldMk cId="2218753214" sldId="1142"/>
            <ac:spMk id="11" creationId="{00000000-0000-0000-0000-000000000000}"/>
          </ac:spMkLst>
        </pc:spChg>
        <pc:picChg chg="add del mod">
          <ac:chgData name="Fan" userId="73b39abba4055029" providerId="LiveId" clId="{163A6BC0-3271-4E89-8159-9318A7397491}" dt="2021-12-20T06:52:23.168" v="1184" actId="478"/>
          <ac:picMkLst>
            <pc:docMk/>
            <pc:sldMk cId="2218753214" sldId="1142"/>
            <ac:picMk id="5" creationId="{99B6B3FB-949B-43C3-9699-FF1D779CE184}"/>
          </ac:picMkLst>
        </pc:picChg>
        <pc:picChg chg="del">
          <ac:chgData name="Fan" userId="73b39abba4055029" providerId="LiveId" clId="{163A6BC0-3271-4E89-8159-9318A7397491}" dt="2021-12-05T06:54:22.956" v="6" actId="478"/>
          <ac:picMkLst>
            <pc:docMk/>
            <pc:sldMk cId="2218753214" sldId="1142"/>
            <ac:picMk id="6" creationId="{70E25E2C-91FD-4499-A880-081024A647CC}"/>
          </ac:picMkLst>
        </pc:picChg>
        <pc:picChg chg="add mod">
          <ac:chgData name="Fan" userId="73b39abba4055029" providerId="LiveId" clId="{163A6BC0-3271-4E89-8159-9318A7397491}" dt="2021-12-20T06:52:39.360" v="1190" actId="1076"/>
          <ac:picMkLst>
            <pc:docMk/>
            <pc:sldMk cId="2218753214" sldId="1142"/>
            <ac:picMk id="6" creationId="{ED1CF34B-04FB-4B76-B943-FFBE9AF035CE}"/>
          </ac:picMkLst>
        </pc:picChg>
        <pc:picChg chg="add mod">
          <ac:chgData name="Fan" userId="73b39abba4055029" providerId="LiveId" clId="{163A6BC0-3271-4E89-8159-9318A7397491}" dt="2021-12-20T06:52:41.364" v="1191" actId="1076"/>
          <ac:picMkLst>
            <pc:docMk/>
            <pc:sldMk cId="2218753214" sldId="1142"/>
            <ac:picMk id="7" creationId="{A60D80F0-81DB-4CB6-986D-53910F90119A}"/>
          </ac:picMkLst>
        </pc:picChg>
        <pc:picChg chg="add del mod">
          <ac:chgData name="Fan" userId="73b39abba4055029" providerId="LiveId" clId="{163A6BC0-3271-4E89-8159-9318A7397491}" dt="2021-12-20T06:52:25.190" v="1185" actId="478"/>
          <ac:picMkLst>
            <pc:docMk/>
            <pc:sldMk cId="2218753214" sldId="1142"/>
            <ac:picMk id="8" creationId="{7845B0B7-1FDB-40E3-A365-435F1891093B}"/>
          </ac:picMkLst>
        </pc:picChg>
        <pc:picChg chg="del">
          <ac:chgData name="Fan" userId="73b39abba4055029" providerId="LiveId" clId="{163A6BC0-3271-4E89-8159-9318A7397491}" dt="2021-12-05T06:54:23.662" v="7" actId="478"/>
          <ac:picMkLst>
            <pc:docMk/>
            <pc:sldMk cId="2218753214" sldId="1142"/>
            <ac:picMk id="12" creationId="{E08FB25F-D2D9-4DA7-A02C-3C301912CB09}"/>
          </ac:picMkLst>
        </pc:picChg>
      </pc:sldChg>
      <pc:sldChg chg="delSp modSp add del mod ord">
        <pc:chgData name="Fan" userId="73b39abba4055029" providerId="LiveId" clId="{163A6BC0-3271-4E89-8159-9318A7397491}" dt="2021-12-14T03:11:29.918" v="744" actId="47"/>
        <pc:sldMkLst>
          <pc:docMk/>
          <pc:sldMk cId="543053035" sldId="1143"/>
        </pc:sldMkLst>
        <pc:spChg chg="del">
          <ac:chgData name="Fan" userId="73b39abba4055029" providerId="LiveId" clId="{163A6BC0-3271-4E89-8159-9318A7397491}" dt="2021-12-14T02:54:56.118" v="533" actId="478"/>
          <ac:spMkLst>
            <pc:docMk/>
            <pc:sldMk cId="543053035" sldId="1143"/>
            <ac:spMk id="8" creationId="{B0745FFA-B98A-4989-B42A-7203155FEF45}"/>
          </ac:spMkLst>
        </pc:spChg>
        <pc:picChg chg="mod">
          <ac:chgData name="Fan" userId="73b39abba4055029" providerId="LiveId" clId="{163A6BC0-3271-4E89-8159-9318A7397491}" dt="2021-12-14T02:55:02.582" v="536" actId="1076"/>
          <ac:picMkLst>
            <pc:docMk/>
            <pc:sldMk cId="543053035" sldId="1143"/>
            <ac:picMk id="3" creationId="{AEF233E1-EA9B-45C2-ADBE-D745B92E7A2F}"/>
          </ac:picMkLst>
        </pc:picChg>
        <pc:picChg chg="mod">
          <ac:chgData name="Fan" userId="73b39abba4055029" providerId="LiveId" clId="{163A6BC0-3271-4E89-8159-9318A7397491}" dt="2021-12-14T02:55:04.666" v="537" actId="1076"/>
          <ac:picMkLst>
            <pc:docMk/>
            <pc:sldMk cId="543053035" sldId="1143"/>
            <ac:picMk id="5" creationId="{5C7A8CC2-B479-4D82-9BD3-B5F98F460A88}"/>
          </ac:picMkLst>
        </pc:picChg>
        <pc:picChg chg="mod">
          <ac:chgData name="Fan" userId="73b39abba4055029" providerId="LiveId" clId="{163A6BC0-3271-4E89-8159-9318A7397491}" dt="2021-12-14T02:55:00.752" v="535" actId="1076"/>
          <ac:picMkLst>
            <pc:docMk/>
            <pc:sldMk cId="543053035" sldId="1143"/>
            <ac:picMk id="7" creationId="{30A324CC-C9C3-45AD-8999-891F6C40A2A0}"/>
          </ac:picMkLst>
        </pc:picChg>
        <pc:picChg chg="mod">
          <ac:chgData name="Fan" userId="73b39abba4055029" providerId="LiveId" clId="{163A6BC0-3271-4E89-8159-9318A7397491}" dt="2021-12-14T02:55:06.556" v="538" actId="1076"/>
          <ac:picMkLst>
            <pc:docMk/>
            <pc:sldMk cId="543053035" sldId="1143"/>
            <ac:picMk id="10" creationId="{3D44CD83-C35D-4A3E-9113-50538DE58F15}"/>
          </ac:picMkLst>
        </pc:picChg>
      </pc:sldChg>
      <pc:sldChg chg="addSp delSp modSp add mod">
        <pc:chgData name="Fan" userId="73b39abba4055029" providerId="LiveId" clId="{163A6BC0-3271-4E89-8159-9318A7397491}" dt="2021-12-14T03:11:53.454" v="746" actId="1076"/>
        <pc:sldMkLst>
          <pc:docMk/>
          <pc:sldMk cId="394004826" sldId="1144"/>
        </pc:sldMkLst>
        <pc:spChg chg="add mod">
          <ac:chgData name="Fan" userId="73b39abba4055029" providerId="LiveId" clId="{163A6BC0-3271-4E89-8159-9318A7397491}" dt="2021-12-14T03:11:53.454" v="746" actId="1076"/>
          <ac:spMkLst>
            <pc:docMk/>
            <pc:sldMk cId="394004826" sldId="1144"/>
            <ac:spMk id="17" creationId="{29C6F9F2-0E23-477C-8040-90045861EB68}"/>
          </ac:spMkLst>
        </pc:spChg>
        <pc:picChg chg="del">
          <ac:chgData name="Fan" userId="73b39abba4055029" providerId="LiveId" clId="{163A6BC0-3271-4E89-8159-9318A7397491}" dt="2021-12-14T03:00:15.255" v="687" actId="478"/>
          <ac:picMkLst>
            <pc:docMk/>
            <pc:sldMk cId="394004826" sldId="1144"/>
            <ac:picMk id="3" creationId="{AEF233E1-EA9B-45C2-ADBE-D745B92E7A2F}"/>
          </ac:picMkLst>
        </pc:picChg>
        <pc:picChg chg="del">
          <ac:chgData name="Fan" userId="73b39abba4055029" providerId="LiveId" clId="{163A6BC0-3271-4E89-8159-9318A7397491}" dt="2021-12-14T03:01:09.202" v="689" actId="478"/>
          <ac:picMkLst>
            <pc:docMk/>
            <pc:sldMk cId="394004826" sldId="1144"/>
            <ac:picMk id="5" creationId="{5C7A8CC2-B479-4D82-9BD3-B5F98F460A88}"/>
          </ac:picMkLst>
        </pc:picChg>
        <pc:picChg chg="add mod">
          <ac:chgData name="Fan" userId="73b39abba4055029" providerId="LiveId" clId="{163A6BC0-3271-4E89-8159-9318A7397491}" dt="2021-12-14T03:11:48.557" v="745" actId="1076"/>
          <ac:picMkLst>
            <pc:docMk/>
            <pc:sldMk cId="394004826" sldId="1144"/>
            <ac:picMk id="6" creationId="{7BD0245F-5845-4CAD-A23C-C104CB7DCCD7}"/>
          </ac:picMkLst>
        </pc:picChg>
        <pc:picChg chg="del">
          <ac:chgData name="Fan" userId="73b39abba4055029" providerId="LiveId" clId="{163A6BC0-3271-4E89-8159-9318A7397491}" dt="2021-12-14T03:00:16.827" v="688" actId="478"/>
          <ac:picMkLst>
            <pc:docMk/>
            <pc:sldMk cId="394004826" sldId="1144"/>
            <ac:picMk id="7" creationId="{30A324CC-C9C3-45AD-8999-891F6C40A2A0}"/>
          </ac:picMkLst>
        </pc:picChg>
        <pc:picChg chg="mod">
          <ac:chgData name="Fan" userId="73b39abba4055029" providerId="LiveId" clId="{163A6BC0-3271-4E89-8159-9318A7397491}" dt="2021-12-14T03:11:48.557" v="745" actId="1076"/>
          <ac:picMkLst>
            <pc:docMk/>
            <pc:sldMk cId="394004826" sldId="1144"/>
            <ac:picMk id="10" creationId="{3D44CD83-C35D-4A3E-9113-50538DE58F15}"/>
          </ac:picMkLst>
        </pc:picChg>
        <pc:picChg chg="add del mod">
          <ac:chgData name="Fan" userId="73b39abba4055029" providerId="LiveId" clId="{163A6BC0-3271-4E89-8159-9318A7397491}" dt="2021-12-14T03:02:29.701" v="701" actId="478"/>
          <ac:picMkLst>
            <pc:docMk/>
            <pc:sldMk cId="394004826" sldId="1144"/>
            <ac:picMk id="12" creationId="{C9E7C6D0-8CAC-43BB-B663-FB078E9D01D8}"/>
          </ac:picMkLst>
        </pc:picChg>
        <pc:picChg chg="add mod">
          <ac:chgData name="Fan" userId="73b39abba4055029" providerId="LiveId" clId="{163A6BC0-3271-4E89-8159-9318A7397491}" dt="2021-12-14T03:11:48.557" v="745" actId="1076"/>
          <ac:picMkLst>
            <pc:docMk/>
            <pc:sldMk cId="394004826" sldId="1144"/>
            <ac:picMk id="14" creationId="{44CEE06B-16C4-4352-9378-D8AE41F7C1E0}"/>
          </ac:picMkLst>
        </pc:picChg>
        <pc:picChg chg="add mod">
          <ac:chgData name="Fan" userId="73b39abba4055029" providerId="LiveId" clId="{163A6BC0-3271-4E89-8159-9318A7397491}" dt="2021-12-14T03:11:48.557" v="745" actId="1076"/>
          <ac:picMkLst>
            <pc:docMk/>
            <pc:sldMk cId="394004826" sldId="1144"/>
            <ac:picMk id="16" creationId="{1198814D-ADC3-4663-BB92-3E23F3AD66D3}"/>
          </ac:picMkLst>
        </pc:picChg>
      </pc:sldChg>
    </pc:docChg>
  </pc:docChgLst>
  <pc:docChgLst>
    <pc:chgData name="Cheng Fan" userId="73b39abba4055029" providerId="LiveId" clId="{29DEAF9E-F829-4844-8FAF-6BA6E9BE02EB}"/>
    <pc:docChg chg="undo custSel addSld modSld sldOrd">
      <pc:chgData name="Cheng Fan" userId="73b39abba4055029" providerId="LiveId" clId="{29DEAF9E-F829-4844-8FAF-6BA6E9BE02EB}" dt="2020-11-24T01:42:58.724" v="2876" actId="1076"/>
      <pc:docMkLst>
        <pc:docMk/>
      </pc:docMkLst>
      <pc:sldChg chg="modSp mod">
        <pc:chgData name="Cheng Fan" userId="73b39abba4055029" providerId="LiveId" clId="{29DEAF9E-F829-4844-8FAF-6BA6E9BE02EB}" dt="2020-11-20T01:48:14.264" v="294" actId="1076"/>
        <pc:sldMkLst>
          <pc:docMk/>
          <pc:sldMk cId="1478054361" sldId="1029"/>
        </pc:sldMkLst>
        <pc:spChg chg="mod">
          <ac:chgData name="Cheng Fan" userId="73b39abba4055029" providerId="LiveId" clId="{29DEAF9E-F829-4844-8FAF-6BA6E9BE02EB}" dt="2020-11-20T01:47:34.770" v="287" actId="1076"/>
          <ac:spMkLst>
            <pc:docMk/>
            <pc:sldMk cId="1478054361" sldId="1029"/>
            <ac:spMk id="2" creationId="{00000000-0000-0000-0000-000000000000}"/>
          </ac:spMkLst>
        </pc:spChg>
        <pc:spChg chg="mod">
          <ac:chgData name="Cheng Fan" userId="73b39abba4055029" providerId="LiveId" clId="{29DEAF9E-F829-4844-8FAF-6BA6E9BE02EB}" dt="2020-11-20T01:47:43.626" v="289" actId="1076"/>
          <ac:spMkLst>
            <pc:docMk/>
            <pc:sldMk cId="1478054361" sldId="1029"/>
            <ac:spMk id="3" creationId="{00000000-0000-0000-0000-000000000000}"/>
          </ac:spMkLst>
        </pc:spChg>
        <pc:spChg chg="mod">
          <ac:chgData name="Cheng Fan" userId="73b39abba4055029" providerId="LiveId" clId="{29DEAF9E-F829-4844-8FAF-6BA6E9BE02EB}" dt="2020-11-20T01:48:14.264" v="294" actId="1076"/>
          <ac:spMkLst>
            <pc:docMk/>
            <pc:sldMk cId="1478054361" sldId="1029"/>
            <ac:spMk id="9" creationId="{D7B12816-635B-D249-BE4E-A4969E8EEF6E}"/>
          </ac:spMkLst>
        </pc:spChg>
        <pc:spChg chg="mod">
          <ac:chgData name="Cheng Fan" userId="73b39abba4055029" providerId="LiveId" clId="{29DEAF9E-F829-4844-8FAF-6BA6E9BE02EB}" dt="2020-11-20T01:48:09.680" v="293" actId="1076"/>
          <ac:spMkLst>
            <pc:docMk/>
            <pc:sldMk cId="1478054361" sldId="1029"/>
            <ac:spMk id="10" creationId="{00000000-0000-0000-0000-000000000000}"/>
          </ac:spMkLst>
        </pc:spChg>
        <pc:picChg chg="mod">
          <ac:chgData name="Cheng Fan" userId="73b39abba4055029" providerId="LiveId" clId="{29DEAF9E-F829-4844-8FAF-6BA6E9BE02EB}" dt="2020-11-20T01:47:28.017" v="285" actId="1076"/>
          <ac:picMkLst>
            <pc:docMk/>
            <pc:sldMk cId="1478054361" sldId="1029"/>
            <ac:picMk id="8" creationId="{00000000-0000-0000-0000-000000000000}"/>
          </ac:picMkLst>
        </pc:picChg>
        <pc:picChg chg="mod">
          <ac:chgData name="Cheng Fan" userId="73b39abba4055029" providerId="LiveId" clId="{29DEAF9E-F829-4844-8FAF-6BA6E9BE02EB}" dt="2020-11-20T01:47:31.641" v="286" actId="1076"/>
          <ac:picMkLst>
            <pc:docMk/>
            <pc:sldMk cId="1478054361" sldId="1029"/>
            <ac:picMk id="1026" creationId="{00000000-0000-0000-0000-000000000000}"/>
          </ac:picMkLst>
        </pc:picChg>
      </pc:sldChg>
      <pc:sldChg chg="modSp mod">
        <pc:chgData name="Cheng Fan" userId="73b39abba4055029" providerId="LiveId" clId="{29DEAF9E-F829-4844-8FAF-6BA6E9BE02EB}" dt="2020-11-20T02:06:26.209" v="888" actId="20577"/>
        <pc:sldMkLst>
          <pc:docMk/>
          <pc:sldMk cId="24946944" sldId="1031"/>
        </pc:sldMkLst>
        <pc:spChg chg="mod">
          <ac:chgData name="Cheng Fan" userId="73b39abba4055029" providerId="LiveId" clId="{29DEAF9E-F829-4844-8FAF-6BA6E9BE02EB}" dt="2020-11-20T02:06:26.209" v="888" actId="20577"/>
          <ac:spMkLst>
            <pc:docMk/>
            <pc:sldMk cId="24946944" sldId="1031"/>
            <ac:spMk id="4" creationId="{9F078EC3-00FC-6D4B-9336-1BB438747989}"/>
          </ac:spMkLst>
        </pc:spChg>
        <pc:spChg chg="mod">
          <ac:chgData name="Cheng Fan" userId="73b39abba4055029" providerId="LiveId" clId="{29DEAF9E-F829-4844-8FAF-6BA6E9BE02EB}" dt="2020-11-20T02:05:47.786" v="835" actId="14"/>
          <ac:spMkLst>
            <pc:docMk/>
            <pc:sldMk cId="24946944" sldId="1031"/>
            <ac:spMk id="11" creationId="{00000000-0000-0000-0000-000000000000}"/>
          </ac:spMkLst>
        </pc:spChg>
      </pc:sldChg>
      <pc:sldChg chg="modSp mod">
        <pc:chgData name="Cheng Fan" userId="73b39abba4055029" providerId="LiveId" clId="{29DEAF9E-F829-4844-8FAF-6BA6E9BE02EB}" dt="2020-11-20T02:15:42.369" v="1332" actId="1076"/>
        <pc:sldMkLst>
          <pc:docMk/>
          <pc:sldMk cId="1810887372" sldId="1033"/>
        </pc:sldMkLst>
        <pc:spChg chg="mod">
          <ac:chgData name="Cheng Fan" userId="73b39abba4055029" providerId="LiveId" clId="{29DEAF9E-F829-4844-8FAF-6BA6E9BE02EB}" dt="2020-11-20T02:15:31.490" v="1330" actId="207"/>
          <ac:spMkLst>
            <pc:docMk/>
            <pc:sldMk cId="1810887372" sldId="1033"/>
            <ac:spMk id="11" creationId="{00000000-0000-0000-0000-000000000000}"/>
          </ac:spMkLst>
        </pc:spChg>
        <pc:picChg chg="mod">
          <ac:chgData name="Cheng Fan" userId="73b39abba4055029" providerId="LiveId" clId="{29DEAF9E-F829-4844-8FAF-6BA6E9BE02EB}" dt="2020-11-20T02:15:35.696" v="1331" actId="1076"/>
          <ac:picMkLst>
            <pc:docMk/>
            <pc:sldMk cId="1810887372" sldId="1033"/>
            <ac:picMk id="3" creationId="{77E18B90-FEC0-405F-AA0E-177E71598B70}"/>
          </ac:picMkLst>
        </pc:picChg>
        <pc:picChg chg="mod">
          <ac:chgData name="Cheng Fan" userId="73b39abba4055029" providerId="LiveId" clId="{29DEAF9E-F829-4844-8FAF-6BA6E9BE02EB}" dt="2020-11-20T02:14:37.329" v="1313" actId="1076"/>
          <ac:picMkLst>
            <pc:docMk/>
            <pc:sldMk cId="1810887372" sldId="1033"/>
            <ac:picMk id="7" creationId="{5D2A59F8-CC80-B946-BACF-21EAE6859586}"/>
          </ac:picMkLst>
        </pc:picChg>
        <pc:picChg chg="mod">
          <ac:chgData name="Cheng Fan" userId="73b39abba4055029" providerId="LiveId" clId="{29DEAF9E-F829-4844-8FAF-6BA6E9BE02EB}" dt="2020-11-20T02:15:42.369" v="1332" actId="1076"/>
          <ac:picMkLst>
            <pc:docMk/>
            <pc:sldMk cId="1810887372" sldId="1033"/>
            <ac:picMk id="8" creationId="{DB1859AC-C09F-4CE5-BBF0-1A77C81E4C1B}"/>
          </ac:picMkLst>
        </pc:picChg>
        <pc:picChg chg="mod">
          <ac:chgData name="Cheng Fan" userId="73b39abba4055029" providerId="LiveId" clId="{29DEAF9E-F829-4844-8FAF-6BA6E9BE02EB}" dt="2020-11-20T02:14:41.577" v="1314" actId="1076"/>
          <ac:picMkLst>
            <pc:docMk/>
            <pc:sldMk cId="1810887372" sldId="1033"/>
            <ac:picMk id="9" creationId="{364A84F4-8F91-DA42-9909-D48CB14CB2EB}"/>
          </ac:picMkLst>
        </pc:picChg>
      </pc:sldChg>
      <pc:sldChg chg="addSp modSp mod">
        <pc:chgData name="Cheng Fan" userId="73b39abba4055029" providerId="LiveId" clId="{29DEAF9E-F829-4844-8FAF-6BA6E9BE02EB}" dt="2020-11-20T02:17:05.777" v="1342" actId="1076"/>
        <pc:sldMkLst>
          <pc:docMk/>
          <pc:sldMk cId="1424884083" sldId="1038"/>
        </pc:sldMkLst>
        <pc:spChg chg="add mod">
          <ac:chgData name="Cheng Fan" userId="73b39abba4055029" providerId="LiveId" clId="{29DEAF9E-F829-4844-8FAF-6BA6E9BE02EB}" dt="2020-11-20T02:16:45.241" v="1338" actId="14100"/>
          <ac:spMkLst>
            <pc:docMk/>
            <pc:sldMk cId="1424884083" sldId="1038"/>
            <ac:spMk id="2" creationId="{181AA79B-D005-439D-8434-1BECF7555E15}"/>
          </ac:spMkLst>
        </pc:spChg>
        <pc:spChg chg="add mod">
          <ac:chgData name="Cheng Fan" userId="73b39abba4055029" providerId="LiveId" clId="{29DEAF9E-F829-4844-8FAF-6BA6E9BE02EB}" dt="2020-11-20T02:17:05.777" v="1342" actId="1076"/>
          <ac:spMkLst>
            <pc:docMk/>
            <pc:sldMk cId="1424884083" sldId="1038"/>
            <ac:spMk id="10" creationId="{17243B35-E981-4AFB-98E8-278F5149ADF6}"/>
          </ac:spMkLst>
        </pc:spChg>
      </pc:sldChg>
      <pc:sldChg chg="addSp modSp mod">
        <pc:chgData name="Cheng Fan" userId="73b39abba4055029" providerId="LiveId" clId="{29DEAF9E-F829-4844-8FAF-6BA6E9BE02EB}" dt="2020-11-20T02:23:09.333" v="1536" actId="20577"/>
        <pc:sldMkLst>
          <pc:docMk/>
          <pc:sldMk cId="1564393896" sldId="1039"/>
        </pc:sldMkLst>
        <pc:spChg chg="add mod">
          <ac:chgData name="Cheng Fan" userId="73b39abba4055029" providerId="LiveId" clId="{29DEAF9E-F829-4844-8FAF-6BA6E9BE02EB}" dt="2020-11-20T02:23:09.333" v="1536" actId="20577"/>
          <ac:spMkLst>
            <pc:docMk/>
            <pc:sldMk cId="1564393896" sldId="1039"/>
            <ac:spMk id="2" creationId="{776768F8-1657-4C39-B0A5-16F5AA5931AA}"/>
          </ac:spMkLst>
        </pc:spChg>
        <pc:spChg chg="mod">
          <ac:chgData name="Cheng Fan" userId="73b39abba4055029" providerId="LiveId" clId="{29DEAF9E-F829-4844-8FAF-6BA6E9BE02EB}" dt="2020-11-20T02:22:38.544" v="1532" actId="1076"/>
          <ac:spMkLst>
            <pc:docMk/>
            <pc:sldMk cId="1564393896" sldId="1039"/>
            <ac:spMk id="5" creationId="{BF7B8222-20C5-AA4A-A2A5-600309B9532C}"/>
          </ac:spMkLst>
        </pc:spChg>
        <pc:spChg chg="mod">
          <ac:chgData name="Cheng Fan" userId="73b39abba4055029" providerId="LiveId" clId="{29DEAF9E-F829-4844-8FAF-6BA6E9BE02EB}" dt="2020-11-20T02:20:26.322" v="1531" actId="20577"/>
          <ac:spMkLst>
            <pc:docMk/>
            <pc:sldMk cId="1564393896" sldId="1039"/>
            <ac:spMk id="11" creationId="{00000000-0000-0000-0000-000000000000}"/>
          </ac:spMkLst>
        </pc:spChg>
        <pc:picChg chg="mod">
          <ac:chgData name="Cheng Fan" userId="73b39abba4055029" providerId="LiveId" clId="{29DEAF9E-F829-4844-8FAF-6BA6E9BE02EB}" dt="2020-11-20T02:20:24.441" v="1529" actId="1076"/>
          <ac:picMkLst>
            <pc:docMk/>
            <pc:sldMk cId="1564393896" sldId="1039"/>
            <ac:picMk id="6" creationId="{65BAB473-EDF4-A046-9366-98290DD57686}"/>
          </ac:picMkLst>
        </pc:picChg>
      </pc:sldChg>
      <pc:sldChg chg="modSp mod">
        <pc:chgData name="Cheng Fan" userId="73b39abba4055029" providerId="LiveId" clId="{29DEAF9E-F829-4844-8FAF-6BA6E9BE02EB}" dt="2020-11-20T02:07:09.313" v="890" actId="207"/>
        <pc:sldMkLst>
          <pc:docMk/>
          <pc:sldMk cId="1401640687" sldId="1040"/>
        </pc:sldMkLst>
        <pc:spChg chg="mod">
          <ac:chgData name="Cheng Fan" userId="73b39abba4055029" providerId="LiveId" clId="{29DEAF9E-F829-4844-8FAF-6BA6E9BE02EB}" dt="2020-11-20T02:07:09.313" v="890" actId="207"/>
          <ac:spMkLst>
            <pc:docMk/>
            <pc:sldMk cId="1401640687" sldId="1040"/>
            <ac:spMk id="11" creationId="{00000000-0000-0000-0000-000000000000}"/>
          </ac:spMkLst>
        </pc:spChg>
      </pc:sldChg>
      <pc:sldChg chg="modSp mod">
        <pc:chgData name="Cheng Fan" userId="73b39abba4055029" providerId="LiveId" clId="{29DEAF9E-F829-4844-8FAF-6BA6E9BE02EB}" dt="2020-11-20T02:07:34.785" v="907" actId="14100"/>
        <pc:sldMkLst>
          <pc:docMk/>
          <pc:sldMk cId="2747906353" sldId="1041"/>
        </pc:sldMkLst>
        <pc:spChg chg="mod">
          <ac:chgData name="Cheng Fan" userId="73b39abba4055029" providerId="LiveId" clId="{29DEAF9E-F829-4844-8FAF-6BA6E9BE02EB}" dt="2020-11-20T02:07:34.785" v="907" actId="14100"/>
          <ac:spMkLst>
            <pc:docMk/>
            <pc:sldMk cId="2747906353" sldId="1041"/>
            <ac:spMk id="5" creationId="{314C8A03-0EDD-BD44-907C-6AAC5B9F5D6B}"/>
          </ac:spMkLst>
        </pc:spChg>
      </pc:sldChg>
      <pc:sldChg chg="modSp mod">
        <pc:chgData name="Cheng Fan" userId="73b39abba4055029" providerId="LiveId" clId="{29DEAF9E-F829-4844-8FAF-6BA6E9BE02EB}" dt="2020-11-20T02:11:44.505" v="1262" actId="14100"/>
        <pc:sldMkLst>
          <pc:docMk/>
          <pc:sldMk cId="1369077416" sldId="1042"/>
        </pc:sldMkLst>
        <pc:spChg chg="mod">
          <ac:chgData name="Cheng Fan" userId="73b39abba4055029" providerId="LiveId" clId="{29DEAF9E-F829-4844-8FAF-6BA6E9BE02EB}" dt="2020-11-20T02:11:44.505" v="1262" actId="14100"/>
          <ac:spMkLst>
            <pc:docMk/>
            <pc:sldMk cId="1369077416" sldId="1042"/>
            <ac:spMk id="2" creationId="{A6C40CA0-9B99-41EC-9CEB-FA70BFED7013}"/>
          </ac:spMkLst>
        </pc:spChg>
      </pc:sldChg>
      <pc:sldChg chg="modSp mod">
        <pc:chgData name="Cheng Fan" userId="73b39abba4055029" providerId="LiveId" clId="{29DEAF9E-F829-4844-8FAF-6BA6E9BE02EB}" dt="2020-11-20T02:18:18.784" v="1355" actId="1076"/>
        <pc:sldMkLst>
          <pc:docMk/>
          <pc:sldMk cId="3857959856" sldId="1043"/>
        </pc:sldMkLst>
        <pc:spChg chg="mod">
          <ac:chgData name="Cheng Fan" userId="73b39abba4055029" providerId="LiveId" clId="{29DEAF9E-F829-4844-8FAF-6BA6E9BE02EB}" dt="2020-11-20T02:18:18.784" v="1355" actId="1076"/>
          <ac:spMkLst>
            <pc:docMk/>
            <pc:sldMk cId="3857959856" sldId="1043"/>
            <ac:spMk id="2" creationId="{4F3BF752-A97D-438A-9B0B-2D5BF517F1B2}"/>
          </ac:spMkLst>
        </pc:spChg>
        <pc:spChg chg="mod">
          <ac:chgData name="Cheng Fan" userId="73b39abba4055029" providerId="LiveId" clId="{29DEAF9E-F829-4844-8FAF-6BA6E9BE02EB}" dt="2020-11-20T02:18:16.472" v="1354" actId="1076"/>
          <ac:spMkLst>
            <pc:docMk/>
            <pc:sldMk cId="3857959856" sldId="1043"/>
            <ac:spMk id="3" creationId="{28CEBFAA-AC86-4C9C-82B1-FE8339CD2301}"/>
          </ac:spMkLst>
        </pc:spChg>
      </pc:sldChg>
      <pc:sldChg chg="modSp mod">
        <pc:chgData name="Cheng Fan" userId="73b39abba4055029" providerId="LiveId" clId="{29DEAF9E-F829-4844-8FAF-6BA6E9BE02EB}" dt="2020-11-20T02:23:40.576" v="1576" actId="1076"/>
        <pc:sldMkLst>
          <pc:docMk/>
          <pc:sldMk cId="2051568" sldId="1044"/>
        </pc:sldMkLst>
        <pc:spChg chg="mod">
          <ac:chgData name="Cheng Fan" userId="73b39abba4055029" providerId="LiveId" clId="{29DEAF9E-F829-4844-8FAF-6BA6E9BE02EB}" dt="2020-11-20T02:23:40.576" v="1576" actId="1076"/>
          <ac:spMkLst>
            <pc:docMk/>
            <pc:sldMk cId="2051568" sldId="1044"/>
            <ac:spMk id="4" creationId="{9F078EC3-00FC-6D4B-9336-1BB438747989}"/>
          </ac:spMkLst>
        </pc:spChg>
      </pc:sldChg>
      <pc:sldChg chg="addSp delSp modSp mod">
        <pc:chgData name="Cheng Fan" userId="73b39abba4055029" providerId="LiveId" clId="{29DEAF9E-F829-4844-8FAF-6BA6E9BE02EB}" dt="2020-11-20T02:27:14.920" v="1607"/>
        <pc:sldMkLst>
          <pc:docMk/>
          <pc:sldMk cId="1717097100" sldId="1045"/>
        </pc:sldMkLst>
        <pc:spChg chg="mod">
          <ac:chgData name="Cheng Fan" userId="73b39abba4055029" providerId="LiveId" clId="{29DEAF9E-F829-4844-8FAF-6BA6E9BE02EB}" dt="2020-11-20T02:26:26.738" v="1598" actId="14100"/>
          <ac:spMkLst>
            <pc:docMk/>
            <pc:sldMk cId="1717097100" sldId="1045"/>
            <ac:spMk id="2" creationId="{E01BDE11-5BA0-4E37-9D05-9E565655238F}"/>
          </ac:spMkLst>
        </pc:spChg>
        <pc:spChg chg="add del mod">
          <ac:chgData name="Cheng Fan" userId="73b39abba4055029" providerId="LiveId" clId="{29DEAF9E-F829-4844-8FAF-6BA6E9BE02EB}" dt="2020-11-20T02:27:14.920" v="1607"/>
          <ac:spMkLst>
            <pc:docMk/>
            <pc:sldMk cId="1717097100" sldId="1045"/>
            <ac:spMk id="7" creationId="{742250B8-D54B-4D43-BFC8-39D3E735F7C2}"/>
          </ac:spMkLst>
        </pc:spChg>
        <pc:spChg chg="mod">
          <ac:chgData name="Cheng Fan" userId="73b39abba4055029" providerId="LiveId" clId="{29DEAF9E-F829-4844-8FAF-6BA6E9BE02EB}" dt="2020-11-20T02:25:21.947" v="1593" actId="20577"/>
          <ac:spMkLst>
            <pc:docMk/>
            <pc:sldMk cId="1717097100" sldId="1045"/>
            <ac:spMk id="11" creationId="{00000000-0000-0000-0000-000000000000}"/>
          </ac:spMkLst>
        </pc:spChg>
        <pc:picChg chg="mod">
          <ac:chgData name="Cheng Fan" userId="73b39abba4055029" providerId="LiveId" clId="{29DEAF9E-F829-4844-8FAF-6BA6E9BE02EB}" dt="2020-11-20T02:25:49.321" v="1596" actId="1076"/>
          <ac:picMkLst>
            <pc:docMk/>
            <pc:sldMk cId="1717097100" sldId="1045"/>
            <ac:picMk id="6" creationId="{70E25E2C-91FD-4499-A880-081024A647CC}"/>
          </ac:picMkLst>
        </pc:picChg>
        <pc:picChg chg="mod">
          <ac:chgData name="Cheng Fan" userId="73b39abba4055029" providerId="LiveId" clId="{29DEAF9E-F829-4844-8FAF-6BA6E9BE02EB}" dt="2020-11-20T02:25:51.656" v="1597" actId="1076"/>
          <ac:picMkLst>
            <pc:docMk/>
            <pc:sldMk cId="1717097100" sldId="1045"/>
            <ac:picMk id="12" creationId="{E08FB25F-D2D9-4DA7-A02C-3C301912CB09}"/>
          </ac:picMkLst>
        </pc:picChg>
      </pc:sldChg>
      <pc:sldChg chg="addSp delSp modSp mod">
        <pc:chgData name="Cheng Fan" userId="73b39abba4055029" providerId="LiveId" clId="{29DEAF9E-F829-4844-8FAF-6BA6E9BE02EB}" dt="2020-11-20T02:29:16.184" v="1834" actId="1076"/>
        <pc:sldMkLst>
          <pc:docMk/>
          <pc:sldMk cId="530967134" sldId="1046"/>
        </pc:sldMkLst>
        <pc:spChg chg="add del mod">
          <ac:chgData name="Cheng Fan" userId="73b39abba4055029" providerId="LiveId" clId="{29DEAF9E-F829-4844-8FAF-6BA6E9BE02EB}" dt="2020-11-20T02:29:16.184" v="1834" actId="1076"/>
          <ac:spMkLst>
            <pc:docMk/>
            <pc:sldMk cId="530967134" sldId="1046"/>
            <ac:spMk id="5" creationId="{9D798484-C0DA-4903-A43B-29854DF624BB}"/>
          </ac:spMkLst>
        </pc:spChg>
        <pc:spChg chg="mod">
          <ac:chgData name="Cheng Fan" userId="73b39abba4055029" providerId="LiveId" clId="{29DEAF9E-F829-4844-8FAF-6BA6E9BE02EB}" dt="2020-11-20T02:26:54.336" v="1605" actId="1076"/>
          <ac:spMkLst>
            <pc:docMk/>
            <pc:sldMk cId="530967134" sldId="1046"/>
            <ac:spMk id="9" creationId="{61EA5FD4-65C9-4C74-8957-B20FC1C5D262}"/>
          </ac:spMkLst>
        </pc:spChg>
        <pc:picChg chg="mod">
          <ac:chgData name="Cheng Fan" userId="73b39abba4055029" providerId="LiveId" clId="{29DEAF9E-F829-4844-8FAF-6BA6E9BE02EB}" dt="2020-11-20T02:26:50.145" v="1603" actId="1076"/>
          <ac:picMkLst>
            <pc:docMk/>
            <pc:sldMk cId="530967134" sldId="1046"/>
            <ac:picMk id="3" creationId="{F5493C11-DDA4-4A19-B44B-03FB1174E5AF}"/>
          </ac:picMkLst>
        </pc:picChg>
        <pc:picChg chg="mod">
          <ac:chgData name="Cheng Fan" userId="73b39abba4055029" providerId="LiveId" clId="{29DEAF9E-F829-4844-8FAF-6BA6E9BE02EB}" dt="2020-11-20T02:26:51.944" v="1604" actId="1076"/>
          <ac:picMkLst>
            <pc:docMk/>
            <pc:sldMk cId="530967134" sldId="1046"/>
            <ac:picMk id="6" creationId="{D231505A-4AAA-418E-9A56-8EE5D1FC54DA}"/>
          </ac:picMkLst>
        </pc:picChg>
      </pc:sldChg>
      <pc:sldChg chg="modSp">
        <pc:chgData name="Cheng Fan" userId="73b39abba4055029" providerId="LiveId" clId="{29DEAF9E-F829-4844-8FAF-6BA6E9BE02EB}" dt="2020-11-20T01:48:33.489" v="295" actId="207"/>
        <pc:sldMkLst>
          <pc:docMk/>
          <pc:sldMk cId="4000333130" sldId="1048"/>
        </pc:sldMkLst>
        <pc:spChg chg="mod">
          <ac:chgData name="Cheng Fan" userId="73b39abba4055029" providerId="LiveId" clId="{29DEAF9E-F829-4844-8FAF-6BA6E9BE02EB}" dt="2020-11-20T01:48:33.489" v="295" actId="207"/>
          <ac:spMkLst>
            <pc:docMk/>
            <pc:sldMk cId="4000333130" sldId="1048"/>
            <ac:spMk id="14" creationId="{D7B12816-635B-D249-BE4E-A4969E8EEF6E}"/>
          </ac:spMkLst>
        </pc:spChg>
      </pc:sldChg>
      <pc:sldChg chg="delSp modSp mod">
        <pc:chgData name="Cheng Fan" userId="73b39abba4055029" providerId="LiveId" clId="{29DEAF9E-F829-4844-8FAF-6BA6E9BE02EB}" dt="2020-11-20T02:04:58.313" v="830" actId="1076"/>
        <pc:sldMkLst>
          <pc:docMk/>
          <pc:sldMk cId="3724840029" sldId="1053"/>
        </pc:sldMkLst>
        <pc:spChg chg="mod">
          <ac:chgData name="Cheng Fan" userId="73b39abba4055029" providerId="LiveId" clId="{29DEAF9E-F829-4844-8FAF-6BA6E9BE02EB}" dt="2020-11-20T02:04:58.313" v="830" actId="1076"/>
          <ac:spMkLst>
            <pc:docMk/>
            <pc:sldMk cId="3724840029" sldId="1053"/>
            <ac:spMk id="5" creationId="{CA0FF7CA-DDF8-4643-9BF4-6AA8A751AC30}"/>
          </ac:spMkLst>
        </pc:spChg>
        <pc:spChg chg="del">
          <ac:chgData name="Cheng Fan" userId="73b39abba4055029" providerId="LiveId" clId="{29DEAF9E-F829-4844-8FAF-6BA6E9BE02EB}" dt="2020-11-20T02:02:13.588" v="429" actId="21"/>
          <ac:spMkLst>
            <pc:docMk/>
            <pc:sldMk cId="3724840029" sldId="1053"/>
            <ac:spMk id="8" creationId="{DC1201E4-E892-4E59-A686-D9090C40EA36}"/>
          </ac:spMkLst>
        </pc:spChg>
        <pc:spChg chg="mod">
          <ac:chgData name="Cheng Fan" userId="73b39abba4055029" providerId="LiveId" clId="{29DEAF9E-F829-4844-8FAF-6BA6E9BE02EB}" dt="2020-11-20T02:01:31.842" v="427" actId="207"/>
          <ac:spMkLst>
            <pc:docMk/>
            <pc:sldMk cId="3724840029" sldId="1053"/>
            <ac:spMk id="11" creationId="{00000000-0000-0000-0000-000000000000}"/>
          </ac:spMkLst>
        </pc:spChg>
      </pc:sldChg>
      <pc:sldChg chg="addSp delSp modSp mod">
        <pc:chgData name="Cheng Fan" userId="73b39abba4055029" providerId="LiveId" clId="{29DEAF9E-F829-4844-8FAF-6BA6E9BE02EB}" dt="2020-11-20T03:29:47.480" v="2431" actId="1076"/>
        <pc:sldMkLst>
          <pc:docMk/>
          <pc:sldMk cId="3762400018" sldId="1054"/>
        </pc:sldMkLst>
        <pc:spChg chg="mod">
          <ac:chgData name="Cheng Fan" userId="73b39abba4055029" providerId="LiveId" clId="{29DEAF9E-F829-4844-8FAF-6BA6E9BE02EB}" dt="2020-11-20T03:29:47.480" v="2431" actId="1076"/>
          <ac:spMkLst>
            <pc:docMk/>
            <pc:sldMk cId="3762400018" sldId="1054"/>
            <ac:spMk id="2" creationId="{238ADA65-471A-456C-BCB5-7947E1F4518D}"/>
          </ac:spMkLst>
        </pc:spChg>
        <pc:spChg chg="add del mod">
          <ac:chgData name="Cheng Fan" userId="73b39abba4055029" providerId="LiveId" clId="{29DEAF9E-F829-4844-8FAF-6BA6E9BE02EB}" dt="2020-11-20T02:45:17.017" v="2163" actId="22"/>
          <ac:spMkLst>
            <pc:docMk/>
            <pc:sldMk cId="3762400018" sldId="1054"/>
            <ac:spMk id="9" creationId="{8564EB0F-A045-4131-8416-3B75D12F6729}"/>
          </ac:spMkLst>
        </pc:spChg>
        <pc:spChg chg="mod">
          <ac:chgData name="Cheng Fan" userId="73b39abba4055029" providerId="LiveId" clId="{29DEAF9E-F829-4844-8FAF-6BA6E9BE02EB}" dt="2020-11-20T03:14:19.841" v="2270" actId="20577"/>
          <ac:spMkLst>
            <pc:docMk/>
            <pc:sldMk cId="3762400018" sldId="1054"/>
            <ac:spMk id="11" creationId="{00000000-0000-0000-0000-000000000000}"/>
          </ac:spMkLst>
        </pc:spChg>
        <pc:picChg chg="del mod">
          <ac:chgData name="Cheng Fan" userId="73b39abba4055029" providerId="LiveId" clId="{29DEAF9E-F829-4844-8FAF-6BA6E9BE02EB}" dt="2020-11-20T02:51:17.111" v="2223" actId="21"/>
          <ac:picMkLst>
            <pc:docMk/>
            <pc:sldMk cId="3762400018" sldId="1054"/>
            <ac:picMk id="6" creationId="{D92B8A8E-7C72-4A49-93CF-AF4391AB371F}"/>
          </ac:picMkLst>
        </pc:picChg>
        <pc:picChg chg="del mod">
          <ac:chgData name="Cheng Fan" userId="73b39abba4055029" providerId="LiveId" clId="{29DEAF9E-F829-4844-8FAF-6BA6E9BE02EB}" dt="2020-11-20T02:51:17.111" v="2223" actId="21"/>
          <ac:picMkLst>
            <pc:docMk/>
            <pc:sldMk cId="3762400018" sldId="1054"/>
            <ac:picMk id="8" creationId="{EE5A9A38-7693-4179-968A-05786502189F}"/>
          </ac:picMkLst>
        </pc:picChg>
      </pc:sldChg>
      <pc:sldChg chg="addSp delSp modSp mod">
        <pc:chgData name="Cheng Fan" userId="73b39abba4055029" providerId="LiveId" clId="{29DEAF9E-F829-4844-8FAF-6BA6E9BE02EB}" dt="2020-11-23T03:08:23.671" v="2598"/>
        <pc:sldMkLst>
          <pc:docMk/>
          <pc:sldMk cId="1646415731" sldId="1057"/>
        </pc:sldMkLst>
        <pc:spChg chg="mod">
          <ac:chgData name="Cheng Fan" userId="73b39abba4055029" providerId="LiveId" clId="{29DEAF9E-F829-4844-8FAF-6BA6E9BE02EB}" dt="2020-11-20T02:29:32.955" v="1865"/>
          <ac:spMkLst>
            <pc:docMk/>
            <pc:sldMk cId="1646415731" sldId="1057"/>
            <ac:spMk id="4" creationId="{9F078EC3-00FC-6D4B-9336-1BB438747989}"/>
          </ac:spMkLst>
        </pc:spChg>
        <pc:spChg chg="add del mod">
          <ac:chgData name="Cheng Fan" userId="73b39abba4055029" providerId="LiveId" clId="{29DEAF9E-F829-4844-8FAF-6BA6E9BE02EB}" dt="2020-11-20T02:32:54.474" v="1924" actId="478"/>
          <ac:spMkLst>
            <pc:docMk/>
            <pc:sldMk cId="1646415731" sldId="1057"/>
            <ac:spMk id="5" creationId="{C929F298-92D4-4E96-8827-FDAEF1C9ABCD}"/>
          </ac:spMkLst>
        </pc:spChg>
        <pc:spChg chg="add mod">
          <ac:chgData name="Cheng Fan" userId="73b39abba4055029" providerId="LiveId" clId="{29DEAF9E-F829-4844-8FAF-6BA6E9BE02EB}" dt="2020-11-23T03:08:23.671" v="2598"/>
          <ac:spMkLst>
            <pc:docMk/>
            <pc:sldMk cId="1646415731" sldId="1057"/>
            <ac:spMk id="6" creationId="{789A8A94-71A8-49E4-A51A-8B2EAA747B67}"/>
          </ac:spMkLst>
        </pc:spChg>
        <pc:spChg chg="mod">
          <ac:chgData name="Cheng Fan" userId="73b39abba4055029" providerId="LiveId" clId="{29DEAF9E-F829-4844-8FAF-6BA6E9BE02EB}" dt="2020-11-20T03:30:26.415" v="2433" actId="207"/>
          <ac:spMkLst>
            <pc:docMk/>
            <pc:sldMk cId="1646415731" sldId="1057"/>
            <ac:spMk id="11" creationId="{00000000-0000-0000-0000-000000000000}"/>
          </ac:spMkLst>
        </pc:spChg>
      </pc:sldChg>
      <pc:sldChg chg="modSp mod">
        <pc:chgData name="Cheng Fan" userId="73b39abba4055029" providerId="LiveId" clId="{29DEAF9E-F829-4844-8FAF-6BA6E9BE02EB}" dt="2020-11-20T03:17:04.455" v="2397" actId="1076"/>
        <pc:sldMkLst>
          <pc:docMk/>
          <pc:sldMk cId="313382005" sldId="1059"/>
        </pc:sldMkLst>
        <pc:spChg chg="mod">
          <ac:chgData name="Cheng Fan" userId="73b39abba4055029" providerId="LiveId" clId="{29DEAF9E-F829-4844-8FAF-6BA6E9BE02EB}" dt="2020-11-20T03:16:25.853" v="2391"/>
          <ac:spMkLst>
            <pc:docMk/>
            <pc:sldMk cId="313382005" sldId="1059"/>
            <ac:spMk id="2" creationId="{EAA88E35-7252-41AD-A23A-AAD8F270F3B4}"/>
          </ac:spMkLst>
        </pc:spChg>
        <pc:spChg chg="mod">
          <ac:chgData name="Cheng Fan" userId="73b39abba4055029" providerId="LiveId" clId="{29DEAF9E-F829-4844-8FAF-6BA6E9BE02EB}" dt="2020-11-20T02:50:07.850" v="2204" actId="20577"/>
          <ac:spMkLst>
            <pc:docMk/>
            <pc:sldMk cId="313382005" sldId="1059"/>
            <ac:spMk id="4" creationId="{9F078EC3-00FC-6D4B-9336-1BB438747989}"/>
          </ac:spMkLst>
        </pc:spChg>
        <pc:spChg chg="mod">
          <ac:chgData name="Cheng Fan" userId="73b39abba4055029" providerId="LiveId" clId="{29DEAF9E-F829-4844-8FAF-6BA6E9BE02EB}" dt="2020-11-20T03:15:37.800" v="2275" actId="1076"/>
          <ac:spMkLst>
            <pc:docMk/>
            <pc:sldMk cId="313382005" sldId="1059"/>
            <ac:spMk id="11" creationId="{00000000-0000-0000-0000-000000000000}"/>
          </ac:spMkLst>
        </pc:spChg>
        <pc:picChg chg="mod">
          <ac:chgData name="Cheng Fan" userId="73b39abba4055029" providerId="LiveId" clId="{29DEAF9E-F829-4844-8FAF-6BA6E9BE02EB}" dt="2020-11-20T03:16:29.793" v="2392" actId="1076"/>
          <ac:picMkLst>
            <pc:docMk/>
            <pc:sldMk cId="313382005" sldId="1059"/>
            <ac:picMk id="6" creationId="{9D5DC78D-E92F-4913-91EA-EE16AFB846E3}"/>
          </ac:picMkLst>
        </pc:picChg>
        <pc:picChg chg="mod">
          <ac:chgData name="Cheng Fan" userId="73b39abba4055029" providerId="LiveId" clId="{29DEAF9E-F829-4844-8FAF-6BA6E9BE02EB}" dt="2020-11-20T03:16:53.376" v="2395" actId="1076"/>
          <ac:picMkLst>
            <pc:docMk/>
            <pc:sldMk cId="313382005" sldId="1059"/>
            <ac:picMk id="8" creationId="{6260BC97-761C-4459-A63E-2703E35FB69A}"/>
          </ac:picMkLst>
        </pc:picChg>
        <pc:picChg chg="mod">
          <ac:chgData name="Cheng Fan" userId="73b39abba4055029" providerId="LiveId" clId="{29DEAF9E-F829-4844-8FAF-6BA6E9BE02EB}" dt="2020-11-20T03:17:04.455" v="2397" actId="1076"/>
          <ac:picMkLst>
            <pc:docMk/>
            <pc:sldMk cId="313382005" sldId="1059"/>
            <ac:picMk id="10" creationId="{07BC785E-D280-4A3C-B814-EE3BAC63751D}"/>
          </ac:picMkLst>
        </pc:picChg>
        <pc:picChg chg="mod">
          <ac:chgData name="Cheng Fan" userId="73b39abba4055029" providerId="LiveId" clId="{29DEAF9E-F829-4844-8FAF-6BA6E9BE02EB}" dt="2020-11-20T03:15:26.568" v="2273" actId="1076"/>
          <ac:picMkLst>
            <pc:docMk/>
            <pc:sldMk cId="313382005" sldId="1059"/>
            <ac:picMk id="15" creationId="{4AF9B0E8-9AD8-4795-8C4C-814BCA3C567E}"/>
          </ac:picMkLst>
        </pc:picChg>
        <pc:picChg chg="mod">
          <ac:chgData name="Cheng Fan" userId="73b39abba4055029" providerId="LiveId" clId="{29DEAF9E-F829-4844-8FAF-6BA6E9BE02EB}" dt="2020-11-20T03:16:57.128" v="2396" actId="1076"/>
          <ac:picMkLst>
            <pc:docMk/>
            <pc:sldMk cId="313382005" sldId="1059"/>
            <ac:picMk id="17" creationId="{2713C9FC-8DEC-4F2B-A57A-8EE3FBEA14A6}"/>
          </ac:picMkLst>
        </pc:picChg>
      </pc:sldChg>
      <pc:sldChg chg="addSp delSp modSp mod">
        <pc:chgData name="Cheng Fan" userId="73b39abba4055029" providerId="LiveId" clId="{29DEAF9E-F829-4844-8FAF-6BA6E9BE02EB}" dt="2020-11-20T03:36:24.744" v="2486" actId="14100"/>
        <pc:sldMkLst>
          <pc:docMk/>
          <pc:sldMk cId="2108041773" sldId="1060"/>
        </pc:sldMkLst>
        <pc:spChg chg="add mod">
          <ac:chgData name="Cheng Fan" userId="73b39abba4055029" providerId="LiveId" clId="{29DEAF9E-F829-4844-8FAF-6BA6E9BE02EB}" dt="2020-11-20T03:36:24.744" v="2486" actId="14100"/>
          <ac:spMkLst>
            <pc:docMk/>
            <pc:sldMk cId="2108041773" sldId="1060"/>
            <ac:spMk id="15" creationId="{7075EA39-FBFE-4C0C-80C0-67A55E146CD5}"/>
          </ac:spMkLst>
        </pc:spChg>
        <pc:picChg chg="add del mod">
          <ac:chgData name="Cheng Fan" userId="73b39abba4055029" providerId="LiveId" clId="{29DEAF9E-F829-4844-8FAF-6BA6E9BE02EB}" dt="2020-11-20T03:13:01.685" v="2266" actId="21"/>
          <ac:picMkLst>
            <pc:docMk/>
            <pc:sldMk cId="2108041773" sldId="1060"/>
            <ac:picMk id="9" creationId="{41C07646-8F8B-48C7-A99F-5DD3BED8A0C8}"/>
          </ac:picMkLst>
        </pc:picChg>
        <pc:picChg chg="add del mod">
          <ac:chgData name="Cheng Fan" userId="73b39abba4055029" providerId="LiveId" clId="{29DEAF9E-F829-4844-8FAF-6BA6E9BE02EB}" dt="2020-11-20T03:13:01.685" v="2266" actId="21"/>
          <ac:picMkLst>
            <pc:docMk/>
            <pc:sldMk cId="2108041773" sldId="1060"/>
            <ac:picMk id="12" creationId="{D317213C-381B-4783-97A5-5AAD61A3C9E7}"/>
          </ac:picMkLst>
        </pc:picChg>
        <pc:picChg chg="add del mod">
          <ac:chgData name="Cheng Fan" userId="73b39abba4055029" providerId="LiveId" clId="{29DEAF9E-F829-4844-8FAF-6BA6E9BE02EB}" dt="2020-11-20T03:36:10.952" v="2482" actId="478"/>
          <ac:picMkLst>
            <pc:docMk/>
            <pc:sldMk cId="2108041773" sldId="1060"/>
            <ac:picMk id="13" creationId="{1429FF97-DA69-435E-AE63-C067CA496AD0}"/>
          </ac:picMkLst>
        </pc:picChg>
        <pc:picChg chg="add del mod">
          <ac:chgData name="Cheng Fan" userId="73b39abba4055029" providerId="LiveId" clId="{29DEAF9E-F829-4844-8FAF-6BA6E9BE02EB}" dt="2020-11-20T03:36:11.517" v="2483" actId="478"/>
          <ac:picMkLst>
            <pc:docMk/>
            <pc:sldMk cId="2108041773" sldId="1060"/>
            <ac:picMk id="14" creationId="{728B2EA4-4074-4742-ADC7-12FF697BF0C2}"/>
          </ac:picMkLst>
        </pc:picChg>
      </pc:sldChg>
      <pc:sldChg chg="addSp delSp modSp mod">
        <pc:chgData name="Cheng Fan" userId="73b39abba4055029" providerId="LiveId" clId="{29DEAF9E-F829-4844-8FAF-6BA6E9BE02EB}" dt="2020-11-23T03:13:13.430" v="2872" actId="1076"/>
        <pc:sldMkLst>
          <pc:docMk/>
          <pc:sldMk cId="231247774" sldId="1069"/>
        </pc:sldMkLst>
        <pc:spChg chg="add del mod">
          <ac:chgData name="Cheng Fan" userId="73b39abba4055029" providerId="LiveId" clId="{29DEAF9E-F829-4844-8FAF-6BA6E9BE02EB}" dt="2020-11-10T06:27:41.938" v="70" actId="478"/>
          <ac:spMkLst>
            <pc:docMk/>
            <pc:sldMk cId="231247774" sldId="1069"/>
            <ac:spMk id="2" creationId="{4578D3CC-718E-414B-8159-79B23FF15819}"/>
          </ac:spMkLst>
        </pc:spChg>
        <pc:spChg chg="add mod">
          <ac:chgData name="Cheng Fan" userId="73b39abba4055029" providerId="LiveId" clId="{29DEAF9E-F829-4844-8FAF-6BA6E9BE02EB}" dt="2020-11-23T03:13:13.430" v="2872" actId="1076"/>
          <ac:spMkLst>
            <pc:docMk/>
            <pc:sldMk cId="231247774" sldId="1069"/>
            <ac:spMk id="2" creationId="{FECFFC57-CB3B-47D6-86B8-CA1E96E7A508}"/>
          </ac:spMkLst>
        </pc:spChg>
        <pc:spChg chg="mod">
          <ac:chgData name="Cheng Fan" userId="73b39abba4055029" providerId="LiveId" clId="{29DEAF9E-F829-4844-8FAF-6BA6E9BE02EB}" dt="2020-11-10T06:27:54.752" v="83"/>
          <ac:spMkLst>
            <pc:docMk/>
            <pc:sldMk cId="231247774" sldId="1069"/>
            <ac:spMk id="4" creationId="{9F078EC3-00FC-6D4B-9336-1BB438747989}"/>
          </ac:spMkLst>
        </pc:spChg>
        <pc:spChg chg="mod">
          <ac:chgData name="Cheng Fan" userId="73b39abba4055029" providerId="LiveId" clId="{29DEAF9E-F829-4844-8FAF-6BA6E9BE02EB}" dt="2020-11-23T03:12:48.696" v="2780" actId="20577"/>
          <ac:spMkLst>
            <pc:docMk/>
            <pc:sldMk cId="231247774" sldId="1069"/>
            <ac:spMk id="11" creationId="{00000000-0000-0000-0000-000000000000}"/>
          </ac:spMkLst>
        </pc:spChg>
        <pc:picChg chg="add mod">
          <ac:chgData name="Cheng Fan" userId="73b39abba4055029" providerId="LiveId" clId="{29DEAF9E-F829-4844-8FAF-6BA6E9BE02EB}" dt="2020-11-10T06:33:45.013" v="207" actId="1076"/>
          <ac:picMkLst>
            <pc:docMk/>
            <pc:sldMk cId="231247774" sldId="1069"/>
            <ac:picMk id="5" creationId="{7FD3D728-1BEA-48C3-86B9-ED1004035B01}"/>
          </ac:picMkLst>
        </pc:picChg>
        <pc:picChg chg="add mod">
          <ac:chgData name="Cheng Fan" userId="73b39abba4055029" providerId="LiveId" clId="{29DEAF9E-F829-4844-8FAF-6BA6E9BE02EB}" dt="2020-11-10T06:33:48.069" v="210" actId="1076"/>
          <ac:picMkLst>
            <pc:docMk/>
            <pc:sldMk cId="231247774" sldId="1069"/>
            <ac:picMk id="7" creationId="{E4C008DB-0354-4A14-B6B8-C4BA6F8E6478}"/>
          </ac:picMkLst>
        </pc:picChg>
        <pc:picChg chg="add mod">
          <ac:chgData name="Cheng Fan" userId="73b39abba4055029" providerId="LiveId" clId="{29DEAF9E-F829-4844-8FAF-6BA6E9BE02EB}" dt="2020-11-10T06:33:50.110" v="211" actId="1076"/>
          <ac:picMkLst>
            <pc:docMk/>
            <pc:sldMk cId="231247774" sldId="1069"/>
            <ac:picMk id="9" creationId="{99EBCA96-979F-4195-B855-D570D4ABAE40}"/>
          </ac:picMkLst>
        </pc:picChg>
        <pc:picChg chg="add mod">
          <ac:chgData name="Cheng Fan" userId="73b39abba4055029" providerId="LiveId" clId="{29DEAF9E-F829-4844-8FAF-6BA6E9BE02EB}" dt="2020-11-10T06:33:51.476" v="212" actId="1076"/>
          <ac:picMkLst>
            <pc:docMk/>
            <pc:sldMk cId="231247774" sldId="1069"/>
            <ac:picMk id="12" creationId="{A42A0722-0C71-4D6C-A049-97CE71A7CF1C}"/>
          </ac:picMkLst>
        </pc:picChg>
        <pc:picChg chg="add mod">
          <ac:chgData name="Cheng Fan" userId="73b39abba4055029" providerId="LiveId" clId="{29DEAF9E-F829-4844-8FAF-6BA6E9BE02EB}" dt="2020-11-10T06:33:53.421" v="213" actId="1076"/>
          <ac:picMkLst>
            <pc:docMk/>
            <pc:sldMk cId="231247774" sldId="1069"/>
            <ac:picMk id="14" creationId="{E9534805-FBF3-4C4C-B867-E12E27CFEFA3}"/>
          </ac:picMkLst>
        </pc:picChg>
      </pc:sldChg>
      <pc:sldChg chg="addSp modSp mod ord">
        <pc:chgData name="Cheng Fan" userId="73b39abba4055029" providerId="LiveId" clId="{29DEAF9E-F829-4844-8FAF-6BA6E9BE02EB}" dt="2020-11-20T03:35:36.144" v="2481"/>
        <pc:sldMkLst>
          <pc:docMk/>
          <pc:sldMk cId="3801921163" sldId="1071"/>
        </pc:sldMkLst>
        <pc:spChg chg="add mod">
          <ac:chgData name="Cheng Fan" userId="73b39abba4055029" providerId="LiveId" clId="{29DEAF9E-F829-4844-8FAF-6BA6E9BE02EB}" dt="2020-11-20T03:18:45.608" v="2402" actId="14100"/>
          <ac:spMkLst>
            <pc:docMk/>
            <pc:sldMk cId="3801921163" sldId="1071"/>
            <ac:spMk id="2" creationId="{687D124D-02C3-450D-8775-57DF4B5D40DA}"/>
          </ac:spMkLst>
        </pc:spChg>
      </pc:sldChg>
      <pc:sldChg chg="modSp mod">
        <pc:chgData name="Cheng Fan" userId="73b39abba4055029" providerId="LiveId" clId="{29DEAF9E-F829-4844-8FAF-6BA6E9BE02EB}" dt="2020-11-20T02:12:52.930" v="1293" actId="207"/>
        <pc:sldMkLst>
          <pc:docMk/>
          <pc:sldMk cId="4061835908" sldId="1078"/>
        </pc:sldMkLst>
        <pc:spChg chg="mod">
          <ac:chgData name="Cheng Fan" userId="73b39abba4055029" providerId="LiveId" clId="{29DEAF9E-F829-4844-8FAF-6BA6E9BE02EB}" dt="2020-11-20T02:12:52.930" v="1293" actId="207"/>
          <ac:spMkLst>
            <pc:docMk/>
            <pc:sldMk cId="4061835908" sldId="1078"/>
            <ac:spMk id="11" creationId="{00000000-0000-0000-0000-000000000000}"/>
          </ac:spMkLst>
        </pc:spChg>
      </pc:sldChg>
      <pc:sldChg chg="delSp modSp mod">
        <pc:chgData name="Cheng Fan" userId="73b39abba4055029" providerId="LiveId" clId="{29DEAF9E-F829-4844-8FAF-6BA6E9BE02EB}" dt="2020-11-20T01:52:19.794" v="397" actId="1076"/>
        <pc:sldMkLst>
          <pc:docMk/>
          <pc:sldMk cId="305155757" sldId="1079"/>
        </pc:sldMkLst>
        <pc:spChg chg="mod">
          <ac:chgData name="Cheng Fan" userId="73b39abba4055029" providerId="LiveId" clId="{29DEAF9E-F829-4844-8FAF-6BA6E9BE02EB}" dt="2020-11-20T01:52:19.794" v="397" actId="1076"/>
          <ac:spMkLst>
            <pc:docMk/>
            <pc:sldMk cId="305155757" sldId="1079"/>
            <ac:spMk id="9" creationId="{85D18514-E71C-4DAE-AE6B-99DB7DBD319B}"/>
          </ac:spMkLst>
        </pc:spChg>
        <pc:spChg chg="mod">
          <ac:chgData name="Cheng Fan" userId="73b39abba4055029" providerId="LiveId" clId="{29DEAF9E-F829-4844-8FAF-6BA6E9BE02EB}" dt="2020-11-20T01:50:14.623" v="380" actId="20577"/>
          <ac:spMkLst>
            <pc:docMk/>
            <pc:sldMk cId="305155757" sldId="1079"/>
            <ac:spMk id="11" creationId="{00000000-0000-0000-0000-000000000000}"/>
          </ac:spMkLst>
        </pc:spChg>
        <pc:spChg chg="del mod">
          <ac:chgData name="Cheng Fan" userId="73b39abba4055029" providerId="LiveId" clId="{29DEAF9E-F829-4844-8FAF-6BA6E9BE02EB}" dt="2020-11-20T01:52:10.576" v="393" actId="478"/>
          <ac:spMkLst>
            <pc:docMk/>
            <pc:sldMk cId="305155757" sldId="1079"/>
            <ac:spMk id="13" creationId="{ABD3D61E-C62B-4A62-9184-23B911311D19}"/>
          </ac:spMkLst>
        </pc:spChg>
      </pc:sldChg>
      <pc:sldChg chg="modSp mod">
        <pc:chgData name="Cheng Fan" userId="73b39abba4055029" providerId="LiveId" clId="{29DEAF9E-F829-4844-8FAF-6BA6E9BE02EB}" dt="2020-11-20T01:53:36.906" v="398" actId="208"/>
        <pc:sldMkLst>
          <pc:docMk/>
          <pc:sldMk cId="2920786287" sldId="1080"/>
        </pc:sldMkLst>
        <pc:spChg chg="mod">
          <ac:chgData name="Cheng Fan" userId="73b39abba4055029" providerId="LiveId" clId="{29DEAF9E-F829-4844-8FAF-6BA6E9BE02EB}" dt="2020-11-20T01:53:36.906" v="398" actId="208"/>
          <ac:spMkLst>
            <pc:docMk/>
            <pc:sldMk cId="2920786287" sldId="1080"/>
            <ac:spMk id="11" creationId="{00000000-0000-0000-0000-000000000000}"/>
          </ac:spMkLst>
        </pc:spChg>
      </pc:sldChg>
      <pc:sldChg chg="delSp mod">
        <pc:chgData name="Cheng Fan" userId="73b39abba4055029" providerId="LiveId" clId="{29DEAF9E-F829-4844-8FAF-6BA6E9BE02EB}" dt="2020-11-20T01:54:32.386" v="400" actId="21"/>
        <pc:sldMkLst>
          <pc:docMk/>
          <pc:sldMk cId="4195423295" sldId="1081"/>
        </pc:sldMkLst>
        <pc:spChg chg="del">
          <ac:chgData name="Cheng Fan" userId="73b39abba4055029" providerId="LiveId" clId="{29DEAF9E-F829-4844-8FAF-6BA6E9BE02EB}" dt="2020-11-20T01:54:32.386" v="400" actId="21"/>
          <ac:spMkLst>
            <pc:docMk/>
            <pc:sldMk cId="4195423295" sldId="1081"/>
            <ac:spMk id="5" creationId="{C8C9E852-7F60-4214-89A8-8D2494D607C4}"/>
          </ac:spMkLst>
        </pc:spChg>
      </pc:sldChg>
      <pc:sldChg chg="modSp mod">
        <pc:chgData name="Cheng Fan" userId="73b39abba4055029" providerId="LiveId" clId="{29DEAF9E-F829-4844-8FAF-6BA6E9BE02EB}" dt="2020-11-20T01:58:05.352" v="417" actId="1076"/>
        <pc:sldMkLst>
          <pc:docMk/>
          <pc:sldMk cId="573110276" sldId="1082"/>
        </pc:sldMkLst>
        <pc:spChg chg="mod">
          <ac:chgData name="Cheng Fan" userId="73b39abba4055029" providerId="LiveId" clId="{29DEAF9E-F829-4844-8FAF-6BA6E9BE02EB}" dt="2020-11-20T01:58:05.352" v="417" actId="1076"/>
          <ac:spMkLst>
            <pc:docMk/>
            <pc:sldMk cId="573110276" sldId="1082"/>
            <ac:spMk id="3" creationId="{A10A3959-F705-4836-A1E7-F7BFF50B0C04}"/>
          </ac:spMkLst>
        </pc:spChg>
        <pc:spChg chg="mod">
          <ac:chgData name="Cheng Fan" userId="73b39abba4055029" providerId="LiveId" clId="{29DEAF9E-F829-4844-8FAF-6BA6E9BE02EB}" dt="2020-11-20T01:57:50.442" v="412" actId="1076"/>
          <ac:spMkLst>
            <pc:docMk/>
            <pc:sldMk cId="573110276" sldId="1082"/>
            <ac:spMk id="11" creationId="{00000000-0000-0000-0000-000000000000}"/>
          </ac:spMkLst>
        </pc:spChg>
      </pc:sldChg>
      <pc:sldChg chg="modSp mod">
        <pc:chgData name="Cheng Fan" userId="73b39abba4055029" providerId="LiveId" clId="{29DEAF9E-F829-4844-8FAF-6BA6E9BE02EB}" dt="2020-11-20T01:58:17.121" v="419" actId="1076"/>
        <pc:sldMkLst>
          <pc:docMk/>
          <pc:sldMk cId="3068988615" sldId="1084"/>
        </pc:sldMkLst>
        <pc:spChg chg="mod">
          <ac:chgData name="Cheng Fan" userId="73b39abba4055029" providerId="LiveId" clId="{29DEAF9E-F829-4844-8FAF-6BA6E9BE02EB}" dt="2020-11-20T01:58:00.587" v="415" actId="1076"/>
          <ac:spMkLst>
            <pc:docMk/>
            <pc:sldMk cId="3068988615" sldId="1084"/>
            <ac:spMk id="4" creationId="{9F078EC3-00FC-6D4B-9336-1BB438747989}"/>
          </ac:spMkLst>
        </pc:spChg>
        <pc:spChg chg="mod">
          <ac:chgData name="Cheng Fan" userId="73b39abba4055029" providerId="LiveId" clId="{29DEAF9E-F829-4844-8FAF-6BA6E9BE02EB}" dt="2020-11-20T01:58:13.121" v="418" actId="1076"/>
          <ac:spMkLst>
            <pc:docMk/>
            <pc:sldMk cId="3068988615" sldId="1084"/>
            <ac:spMk id="11" creationId="{00000000-0000-0000-0000-000000000000}"/>
          </ac:spMkLst>
        </pc:spChg>
        <pc:picChg chg="mod">
          <ac:chgData name="Cheng Fan" userId="73b39abba4055029" providerId="LiveId" clId="{29DEAF9E-F829-4844-8FAF-6BA6E9BE02EB}" dt="2020-11-20T01:58:17.121" v="419" actId="1076"/>
          <ac:picMkLst>
            <pc:docMk/>
            <pc:sldMk cId="3068988615" sldId="1084"/>
            <ac:picMk id="2" creationId="{1844A982-3F1B-42AA-8D9B-7BBCF18D98A8}"/>
          </ac:picMkLst>
        </pc:picChg>
      </pc:sldChg>
      <pc:sldChg chg="modSp mod">
        <pc:chgData name="Cheng Fan" userId="73b39abba4055029" providerId="LiveId" clId="{29DEAF9E-F829-4844-8FAF-6BA6E9BE02EB}" dt="2020-11-20T01:59:21.227" v="425" actId="14"/>
        <pc:sldMkLst>
          <pc:docMk/>
          <pc:sldMk cId="3258291575" sldId="1085"/>
        </pc:sldMkLst>
        <pc:spChg chg="mod">
          <ac:chgData name="Cheng Fan" userId="73b39abba4055029" providerId="LiveId" clId="{29DEAF9E-F829-4844-8FAF-6BA6E9BE02EB}" dt="2020-11-20T01:59:21.227" v="425" actId="14"/>
          <ac:spMkLst>
            <pc:docMk/>
            <pc:sldMk cId="3258291575" sldId="1085"/>
            <ac:spMk id="11" creationId="{00000000-0000-0000-0000-000000000000}"/>
          </ac:spMkLst>
        </pc:spChg>
      </pc:sldChg>
      <pc:sldChg chg="modSp mod">
        <pc:chgData name="Cheng Fan" userId="73b39abba4055029" providerId="LiveId" clId="{29DEAF9E-F829-4844-8FAF-6BA6E9BE02EB}" dt="2020-11-20T01:51:41.569" v="389" actId="1076"/>
        <pc:sldMkLst>
          <pc:docMk/>
          <pc:sldMk cId="3827566710" sldId="1087"/>
        </pc:sldMkLst>
        <pc:spChg chg="mod">
          <ac:chgData name="Cheng Fan" userId="73b39abba4055029" providerId="LiveId" clId="{29DEAF9E-F829-4844-8FAF-6BA6E9BE02EB}" dt="2020-11-20T01:51:41.569" v="389" actId="1076"/>
          <ac:spMkLst>
            <pc:docMk/>
            <pc:sldMk cId="3827566710" sldId="1087"/>
            <ac:spMk id="2" creationId="{D5F01208-2887-44AE-8B0A-17C24B9363AF}"/>
          </ac:spMkLst>
        </pc:spChg>
      </pc:sldChg>
      <pc:sldChg chg="modSp mod">
        <pc:chgData name="Cheng Fan" userId="73b39abba4055029" providerId="LiveId" clId="{29DEAF9E-F829-4844-8FAF-6BA6E9BE02EB}" dt="2020-11-20T02:00:12.249" v="426" actId="1076"/>
        <pc:sldMkLst>
          <pc:docMk/>
          <pc:sldMk cId="3160855730" sldId="1088"/>
        </pc:sldMkLst>
        <pc:spChg chg="mod">
          <ac:chgData name="Cheng Fan" userId="73b39abba4055029" providerId="LiveId" clId="{29DEAF9E-F829-4844-8FAF-6BA6E9BE02EB}" dt="2020-11-20T02:00:12.249" v="426" actId="1076"/>
          <ac:spMkLst>
            <pc:docMk/>
            <pc:sldMk cId="3160855730" sldId="1088"/>
            <ac:spMk id="11" creationId="{00000000-0000-0000-0000-000000000000}"/>
          </ac:spMkLst>
        </pc:spChg>
      </pc:sldChg>
      <pc:sldChg chg="modSp mod">
        <pc:chgData name="Cheng Fan" userId="73b39abba4055029" providerId="LiveId" clId="{29DEAF9E-F829-4844-8FAF-6BA6E9BE02EB}" dt="2020-11-20T02:13:22.993" v="1296" actId="1076"/>
        <pc:sldMkLst>
          <pc:docMk/>
          <pc:sldMk cId="2692381192" sldId="1091"/>
        </pc:sldMkLst>
        <pc:spChg chg="mod">
          <ac:chgData name="Cheng Fan" userId="73b39abba4055029" providerId="LiveId" clId="{29DEAF9E-F829-4844-8FAF-6BA6E9BE02EB}" dt="2020-11-20T02:13:20.689" v="1295" actId="1076"/>
          <ac:spMkLst>
            <pc:docMk/>
            <pc:sldMk cId="2692381192" sldId="1091"/>
            <ac:spMk id="7" creationId="{8F009F07-C02F-4773-B152-A35F36340ECB}"/>
          </ac:spMkLst>
        </pc:spChg>
        <pc:picChg chg="mod">
          <ac:chgData name="Cheng Fan" userId="73b39abba4055029" providerId="LiveId" clId="{29DEAF9E-F829-4844-8FAF-6BA6E9BE02EB}" dt="2020-11-20T02:13:15.897" v="1294" actId="1076"/>
          <ac:picMkLst>
            <pc:docMk/>
            <pc:sldMk cId="2692381192" sldId="1091"/>
            <ac:picMk id="3" creationId="{8AD753DB-A125-4E2A-8CDE-E7C01AE127DF}"/>
          </ac:picMkLst>
        </pc:picChg>
        <pc:picChg chg="mod">
          <ac:chgData name="Cheng Fan" userId="73b39abba4055029" providerId="LiveId" clId="{29DEAF9E-F829-4844-8FAF-6BA6E9BE02EB}" dt="2020-11-20T02:13:22.993" v="1296" actId="1076"/>
          <ac:picMkLst>
            <pc:docMk/>
            <pc:sldMk cId="2692381192" sldId="1091"/>
            <ac:picMk id="6" creationId="{E8AD0509-20FB-4319-B116-95409AD1EB80}"/>
          </ac:picMkLst>
        </pc:picChg>
      </pc:sldChg>
      <pc:sldChg chg="modSp mod">
        <pc:chgData name="Cheng Fan" userId="73b39abba4055029" providerId="LiveId" clId="{29DEAF9E-F829-4844-8FAF-6BA6E9BE02EB}" dt="2020-11-20T02:18:10.729" v="1353" actId="1076"/>
        <pc:sldMkLst>
          <pc:docMk/>
          <pc:sldMk cId="1686872439" sldId="1092"/>
        </pc:sldMkLst>
        <pc:picChg chg="mod">
          <ac:chgData name="Cheng Fan" userId="73b39abba4055029" providerId="LiveId" clId="{29DEAF9E-F829-4844-8FAF-6BA6E9BE02EB}" dt="2020-11-20T02:18:10.729" v="1353" actId="1076"/>
          <ac:picMkLst>
            <pc:docMk/>
            <pc:sldMk cId="1686872439" sldId="1092"/>
            <ac:picMk id="8" creationId="{750ACD6A-C117-484C-A059-1E93B0856740}"/>
          </ac:picMkLst>
        </pc:picChg>
        <pc:picChg chg="mod">
          <ac:chgData name="Cheng Fan" userId="73b39abba4055029" providerId="LiveId" clId="{29DEAF9E-F829-4844-8FAF-6BA6E9BE02EB}" dt="2020-11-20T02:17:50.401" v="1348" actId="1076"/>
          <ac:picMkLst>
            <pc:docMk/>
            <pc:sldMk cId="1686872439" sldId="1092"/>
            <ac:picMk id="13" creationId="{0DA54C04-B558-487E-8E22-0E380817C88B}"/>
          </ac:picMkLst>
        </pc:picChg>
        <pc:picChg chg="mod">
          <ac:chgData name="Cheng Fan" userId="73b39abba4055029" providerId="LiveId" clId="{29DEAF9E-F829-4844-8FAF-6BA6E9BE02EB}" dt="2020-11-20T02:18:00.081" v="1350" actId="1076"/>
          <ac:picMkLst>
            <pc:docMk/>
            <pc:sldMk cId="1686872439" sldId="1092"/>
            <ac:picMk id="16" creationId="{2CEF4A29-CA85-4757-8886-88F906D4615B}"/>
          </ac:picMkLst>
        </pc:picChg>
        <pc:picChg chg="mod">
          <ac:chgData name="Cheng Fan" userId="73b39abba4055029" providerId="LiveId" clId="{29DEAF9E-F829-4844-8FAF-6BA6E9BE02EB}" dt="2020-11-20T02:17:57.217" v="1349" actId="1076"/>
          <ac:picMkLst>
            <pc:docMk/>
            <pc:sldMk cId="1686872439" sldId="1092"/>
            <ac:picMk id="18" creationId="{8AF8AAE1-3304-4C38-955F-BC09B65DDC70}"/>
          </ac:picMkLst>
        </pc:picChg>
        <pc:picChg chg="mod">
          <ac:chgData name="Cheng Fan" userId="73b39abba4055029" providerId="LiveId" clId="{29DEAF9E-F829-4844-8FAF-6BA6E9BE02EB}" dt="2020-11-20T02:18:02.576" v="1351" actId="1076"/>
          <ac:picMkLst>
            <pc:docMk/>
            <pc:sldMk cId="1686872439" sldId="1092"/>
            <ac:picMk id="20" creationId="{F16179FF-070E-44F4-96F1-3E6CC1C88BC1}"/>
          </ac:picMkLst>
        </pc:picChg>
        <pc:picChg chg="mod">
          <ac:chgData name="Cheng Fan" userId="73b39abba4055029" providerId="LiveId" clId="{29DEAF9E-F829-4844-8FAF-6BA6E9BE02EB}" dt="2020-11-20T02:18:06.705" v="1352" actId="1076"/>
          <ac:picMkLst>
            <pc:docMk/>
            <pc:sldMk cId="1686872439" sldId="1092"/>
            <ac:picMk id="22" creationId="{001CB8BC-1E11-4EFF-8F39-935321F4D005}"/>
          </ac:picMkLst>
        </pc:picChg>
      </pc:sldChg>
      <pc:sldChg chg="addSp delSp modSp mod">
        <pc:chgData name="Cheng Fan" userId="73b39abba4055029" providerId="LiveId" clId="{29DEAF9E-F829-4844-8FAF-6BA6E9BE02EB}" dt="2020-11-10T06:25:45.314" v="57" actId="21"/>
        <pc:sldMkLst>
          <pc:docMk/>
          <pc:sldMk cId="2619836203" sldId="1105"/>
        </pc:sldMkLst>
        <pc:spChg chg="mod">
          <ac:chgData name="Cheng Fan" userId="73b39abba4055029" providerId="LiveId" clId="{29DEAF9E-F829-4844-8FAF-6BA6E9BE02EB}" dt="2020-11-10T06:25:19.936" v="51"/>
          <ac:spMkLst>
            <pc:docMk/>
            <pc:sldMk cId="2619836203" sldId="1105"/>
            <ac:spMk id="3" creationId="{E5EB73E9-9700-4A7E-A524-05EF04DEFB3C}"/>
          </ac:spMkLst>
        </pc:spChg>
        <pc:spChg chg="add del mod">
          <ac:chgData name="Cheng Fan" userId="73b39abba4055029" providerId="LiveId" clId="{29DEAF9E-F829-4844-8FAF-6BA6E9BE02EB}" dt="2020-11-10T06:25:45.314" v="57" actId="21"/>
          <ac:spMkLst>
            <pc:docMk/>
            <pc:sldMk cId="2619836203" sldId="1105"/>
            <ac:spMk id="5" creationId="{A838F8BE-4E5A-4643-95A9-15457218EAB3}"/>
          </ac:spMkLst>
        </pc:spChg>
      </pc:sldChg>
      <pc:sldChg chg="addSp delSp modSp new mod">
        <pc:chgData name="Cheng Fan" userId="73b39abba4055029" providerId="LiveId" clId="{29DEAF9E-F829-4844-8FAF-6BA6E9BE02EB}" dt="2020-11-10T06:26:13.413" v="65" actId="1076"/>
        <pc:sldMkLst>
          <pc:docMk/>
          <pc:sldMk cId="607968054" sldId="1106"/>
        </pc:sldMkLst>
        <pc:spChg chg="del">
          <ac:chgData name="Cheng Fan" userId="73b39abba4055029" providerId="LiveId" clId="{29DEAF9E-F829-4844-8FAF-6BA6E9BE02EB}" dt="2020-11-10T06:11:40.826" v="15" actId="478"/>
          <ac:spMkLst>
            <pc:docMk/>
            <pc:sldMk cId="607968054" sldId="1106"/>
            <ac:spMk id="2" creationId="{7069DE0C-9D2F-4DA7-9865-4A06C6661798}"/>
          </ac:spMkLst>
        </pc:spChg>
        <pc:spChg chg="del">
          <ac:chgData name="Cheng Fan" userId="73b39abba4055029" providerId="LiveId" clId="{29DEAF9E-F829-4844-8FAF-6BA6E9BE02EB}" dt="2020-11-10T06:11:40.826" v="15" actId="478"/>
          <ac:spMkLst>
            <pc:docMk/>
            <pc:sldMk cId="607968054" sldId="1106"/>
            <ac:spMk id="3" creationId="{0AE0AB4A-E49A-4D75-A349-EC288968341B}"/>
          </ac:spMkLst>
        </pc:spChg>
        <pc:picChg chg="add mod">
          <ac:chgData name="Cheng Fan" userId="73b39abba4055029" providerId="LiveId" clId="{29DEAF9E-F829-4844-8FAF-6BA6E9BE02EB}" dt="2020-11-10T06:26:13.413" v="65" actId="1076"/>
          <ac:picMkLst>
            <pc:docMk/>
            <pc:sldMk cId="607968054" sldId="1106"/>
            <ac:picMk id="5" creationId="{F9348240-8320-41EA-8847-6FB6A06F33A5}"/>
          </ac:picMkLst>
        </pc:picChg>
        <pc:picChg chg="add mod">
          <ac:chgData name="Cheng Fan" userId="73b39abba4055029" providerId="LiveId" clId="{29DEAF9E-F829-4844-8FAF-6BA6E9BE02EB}" dt="2020-11-10T06:26:13.413" v="65" actId="1076"/>
          <ac:picMkLst>
            <pc:docMk/>
            <pc:sldMk cId="607968054" sldId="1106"/>
            <ac:picMk id="7" creationId="{611A1D84-403A-49B5-B39A-D160B4BF0D42}"/>
          </ac:picMkLst>
        </pc:picChg>
        <pc:picChg chg="add mod">
          <ac:chgData name="Cheng Fan" userId="73b39abba4055029" providerId="LiveId" clId="{29DEAF9E-F829-4844-8FAF-6BA6E9BE02EB}" dt="2020-11-10T06:26:13.413" v="65" actId="1076"/>
          <ac:picMkLst>
            <pc:docMk/>
            <pc:sldMk cId="607968054" sldId="1106"/>
            <ac:picMk id="9" creationId="{BDB0346A-585F-4522-BED6-D7A193D33060}"/>
          </ac:picMkLst>
        </pc:picChg>
        <pc:picChg chg="add mod">
          <ac:chgData name="Cheng Fan" userId="73b39abba4055029" providerId="LiveId" clId="{29DEAF9E-F829-4844-8FAF-6BA6E9BE02EB}" dt="2020-11-10T06:26:13.413" v="65" actId="1076"/>
          <ac:picMkLst>
            <pc:docMk/>
            <pc:sldMk cId="607968054" sldId="1106"/>
            <ac:picMk id="11" creationId="{B5CC462B-AAD5-46BC-9E7C-4460C816C91B}"/>
          </ac:picMkLst>
        </pc:picChg>
        <pc:picChg chg="add mod">
          <ac:chgData name="Cheng Fan" userId="73b39abba4055029" providerId="LiveId" clId="{29DEAF9E-F829-4844-8FAF-6BA6E9BE02EB}" dt="2020-11-10T06:26:13.413" v="65" actId="1076"/>
          <ac:picMkLst>
            <pc:docMk/>
            <pc:sldMk cId="607968054" sldId="1106"/>
            <ac:picMk id="13" creationId="{4EF943FA-6755-4C4D-8EAE-44333B36CDBE}"/>
          </ac:picMkLst>
        </pc:picChg>
      </pc:sldChg>
      <pc:sldChg chg="addSp delSp modSp new mod">
        <pc:chgData name="Cheng Fan" userId="73b39abba4055029" providerId="LiveId" clId="{29DEAF9E-F829-4844-8FAF-6BA6E9BE02EB}" dt="2020-11-10T06:23:28.269" v="49" actId="1076"/>
        <pc:sldMkLst>
          <pc:docMk/>
          <pc:sldMk cId="1628851105" sldId="1107"/>
        </pc:sldMkLst>
        <pc:spChg chg="del">
          <ac:chgData name="Cheng Fan" userId="73b39abba4055029" providerId="LiveId" clId="{29DEAF9E-F829-4844-8FAF-6BA6E9BE02EB}" dt="2020-11-10T06:19:28.507" v="30" actId="478"/>
          <ac:spMkLst>
            <pc:docMk/>
            <pc:sldMk cId="1628851105" sldId="1107"/>
            <ac:spMk id="2" creationId="{83F42701-C794-4A19-B87C-E10A9B06CC55}"/>
          </ac:spMkLst>
        </pc:spChg>
        <pc:spChg chg="del">
          <ac:chgData name="Cheng Fan" userId="73b39abba4055029" providerId="LiveId" clId="{29DEAF9E-F829-4844-8FAF-6BA6E9BE02EB}" dt="2020-11-10T06:19:28.507" v="30" actId="478"/>
          <ac:spMkLst>
            <pc:docMk/>
            <pc:sldMk cId="1628851105" sldId="1107"/>
            <ac:spMk id="3" creationId="{8B7634AE-BEC6-43EA-9E77-E8C0CA6B5EC8}"/>
          </ac:spMkLst>
        </pc:spChg>
        <pc:picChg chg="add mod">
          <ac:chgData name="Cheng Fan" userId="73b39abba4055029" providerId="LiveId" clId="{29DEAF9E-F829-4844-8FAF-6BA6E9BE02EB}" dt="2020-11-10T06:23:28.269" v="49" actId="1076"/>
          <ac:picMkLst>
            <pc:docMk/>
            <pc:sldMk cId="1628851105" sldId="1107"/>
            <ac:picMk id="5" creationId="{262B6EE1-2312-4BF0-97F4-D487525C3D05}"/>
          </ac:picMkLst>
        </pc:picChg>
        <pc:picChg chg="add mod">
          <ac:chgData name="Cheng Fan" userId="73b39abba4055029" providerId="LiveId" clId="{29DEAF9E-F829-4844-8FAF-6BA6E9BE02EB}" dt="2020-11-10T06:23:28.269" v="49" actId="1076"/>
          <ac:picMkLst>
            <pc:docMk/>
            <pc:sldMk cId="1628851105" sldId="1107"/>
            <ac:picMk id="7" creationId="{E5E9F135-979B-4B2E-86A1-D166C6B4AF1C}"/>
          </ac:picMkLst>
        </pc:picChg>
        <pc:picChg chg="add mod">
          <ac:chgData name="Cheng Fan" userId="73b39abba4055029" providerId="LiveId" clId="{29DEAF9E-F829-4844-8FAF-6BA6E9BE02EB}" dt="2020-11-10T06:23:28.269" v="49" actId="1076"/>
          <ac:picMkLst>
            <pc:docMk/>
            <pc:sldMk cId="1628851105" sldId="1107"/>
            <ac:picMk id="9" creationId="{11BE43BD-A029-4B43-B7A7-36F32C266EDE}"/>
          </ac:picMkLst>
        </pc:picChg>
        <pc:picChg chg="add mod">
          <ac:chgData name="Cheng Fan" userId="73b39abba4055029" providerId="LiveId" clId="{29DEAF9E-F829-4844-8FAF-6BA6E9BE02EB}" dt="2020-11-10T06:23:28.269" v="49" actId="1076"/>
          <ac:picMkLst>
            <pc:docMk/>
            <pc:sldMk cId="1628851105" sldId="1107"/>
            <ac:picMk id="11" creationId="{7DA55D85-B067-40DC-8552-D6AE0AE283DD}"/>
          </ac:picMkLst>
        </pc:picChg>
      </pc:sldChg>
      <pc:sldChg chg="addSp delSp modSp new mod">
        <pc:chgData name="Cheng Fan" userId="73b39abba4055029" providerId="LiveId" clId="{29DEAF9E-F829-4844-8FAF-6BA6E9BE02EB}" dt="2020-11-24T01:42:58.724" v="2876" actId="1076"/>
        <pc:sldMkLst>
          <pc:docMk/>
          <pc:sldMk cId="335642929" sldId="1108"/>
        </pc:sldMkLst>
        <pc:spChg chg="del">
          <ac:chgData name="Cheng Fan" userId="73b39abba4055029" providerId="LiveId" clId="{29DEAF9E-F829-4844-8FAF-6BA6E9BE02EB}" dt="2020-11-10T06:25:37.326" v="54" actId="478"/>
          <ac:spMkLst>
            <pc:docMk/>
            <pc:sldMk cId="335642929" sldId="1108"/>
            <ac:spMk id="2" creationId="{0A24BF2E-FD2B-4001-A695-2DFFF375177B}"/>
          </ac:spMkLst>
        </pc:spChg>
        <pc:spChg chg="add mod">
          <ac:chgData name="Cheng Fan" userId="73b39abba4055029" providerId="LiveId" clId="{29DEAF9E-F829-4844-8FAF-6BA6E9BE02EB}" dt="2020-11-24T01:42:58.724" v="2876" actId="1076"/>
          <ac:spMkLst>
            <pc:docMk/>
            <pc:sldMk cId="335642929" sldId="1108"/>
            <ac:spMk id="2" creationId="{1D19FFBE-CEF6-4EF4-973E-E0B85105E7F9}"/>
          </ac:spMkLst>
        </pc:spChg>
        <pc:spChg chg="del">
          <ac:chgData name="Cheng Fan" userId="73b39abba4055029" providerId="LiveId" clId="{29DEAF9E-F829-4844-8FAF-6BA6E9BE02EB}" dt="2020-11-10T06:25:37.326" v="54" actId="478"/>
          <ac:spMkLst>
            <pc:docMk/>
            <pc:sldMk cId="335642929" sldId="1108"/>
            <ac:spMk id="3" creationId="{80CED62B-72F9-405E-8357-0C1450D824FC}"/>
          </ac:spMkLst>
        </pc:spChg>
        <pc:spChg chg="add mod">
          <ac:chgData name="Cheng Fan" userId="73b39abba4055029" providerId="LiveId" clId="{29DEAF9E-F829-4844-8FAF-6BA6E9BE02EB}" dt="2020-11-24T01:42:47.252" v="2874" actId="1076"/>
          <ac:spMkLst>
            <pc:docMk/>
            <pc:sldMk cId="335642929" sldId="1108"/>
            <ac:spMk id="4" creationId="{164D771C-34FE-4BB9-BDFE-FC4BCD621ED1}"/>
          </ac:spMkLst>
        </pc:spChg>
        <pc:picChg chg="add mod">
          <ac:chgData name="Cheng Fan" userId="73b39abba4055029" providerId="LiveId" clId="{29DEAF9E-F829-4844-8FAF-6BA6E9BE02EB}" dt="2020-11-24T01:42:54.644" v="2875" actId="1076"/>
          <ac:picMkLst>
            <pc:docMk/>
            <pc:sldMk cId="335642929" sldId="1108"/>
            <ac:picMk id="1026" creationId="{FF6ED13C-79FB-4B10-A7F6-8CE81F2E6893}"/>
          </ac:picMkLst>
        </pc:picChg>
      </pc:sldChg>
      <pc:sldChg chg="delSp add">
        <pc:chgData name="Cheng Fan" userId="73b39abba4055029" providerId="LiveId" clId="{29DEAF9E-F829-4844-8FAF-6BA6E9BE02EB}" dt="2020-11-10T06:27:45.823" v="71" actId="478"/>
        <pc:sldMkLst>
          <pc:docMk/>
          <pc:sldMk cId="3662036709" sldId="1109"/>
        </pc:sldMkLst>
        <pc:spChg chg="del">
          <ac:chgData name="Cheng Fan" userId="73b39abba4055029" providerId="LiveId" clId="{29DEAF9E-F829-4844-8FAF-6BA6E9BE02EB}" dt="2020-11-10T06:27:45.823" v="71" actId="478"/>
          <ac:spMkLst>
            <pc:docMk/>
            <pc:sldMk cId="3662036709" sldId="1109"/>
            <ac:spMk id="2" creationId="{4578D3CC-718E-414B-8159-79B23FF15819}"/>
          </ac:spMkLst>
        </pc:spChg>
      </pc:sldChg>
      <pc:sldChg chg="addSp delSp modSp new mod">
        <pc:chgData name="Cheng Fan" userId="73b39abba4055029" providerId="LiveId" clId="{29DEAF9E-F829-4844-8FAF-6BA6E9BE02EB}" dt="2020-11-10T06:36:44.262" v="246" actId="207"/>
        <pc:sldMkLst>
          <pc:docMk/>
          <pc:sldMk cId="184636622" sldId="1110"/>
        </pc:sldMkLst>
        <pc:spChg chg="del mod">
          <ac:chgData name="Cheng Fan" userId="73b39abba4055029" providerId="LiveId" clId="{29DEAF9E-F829-4844-8FAF-6BA6E9BE02EB}" dt="2020-11-10T06:35:39.071" v="219" actId="478"/>
          <ac:spMkLst>
            <pc:docMk/>
            <pc:sldMk cId="184636622" sldId="1110"/>
            <ac:spMk id="2" creationId="{25AD015F-8564-4F82-9CEF-A54376EDB79D}"/>
          </ac:spMkLst>
        </pc:spChg>
        <pc:spChg chg="del">
          <ac:chgData name="Cheng Fan" userId="73b39abba4055029" providerId="LiveId" clId="{29DEAF9E-F829-4844-8FAF-6BA6E9BE02EB}" dt="2020-11-10T06:35:40.310" v="220" actId="478"/>
          <ac:spMkLst>
            <pc:docMk/>
            <pc:sldMk cId="184636622" sldId="1110"/>
            <ac:spMk id="3" creationId="{0122D652-B3A0-4A3F-BB09-B490617949A7}"/>
          </ac:spMkLst>
        </pc:spChg>
        <pc:spChg chg="add mod">
          <ac:chgData name="Cheng Fan" userId="73b39abba4055029" providerId="LiveId" clId="{29DEAF9E-F829-4844-8FAF-6BA6E9BE02EB}" dt="2020-11-10T06:36:44.262" v="246" actId="207"/>
          <ac:spMkLst>
            <pc:docMk/>
            <pc:sldMk cId="184636622" sldId="1110"/>
            <ac:spMk id="6" creationId="{0FC3F439-FD3C-40FC-B741-549F0922A3AD}"/>
          </ac:spMkLst>
        </pc:spChg>
        <pc:picChg chg="add mod">
          <ac:chgData name="Cheng Fan" userId="73b39abba4055029" providerId="LiveId" clId="{29DEAF9E-F829-4844-8FAF-6BA6E9BE02EB}" dt="2020-11-10T06:35:39.045" v="217" actId="27614"/>
          <ac:picMkLst>
            <pc:docMk/>
            <pc:sldMk cId="184636622" sldId="1110"/>
            <ac:picMk id="5" creationId="{A459B57C-65D3-4BAD-BD8A-5A6B79A13AD7}"/>
          </ac:picMkLst>
        </pc:picChg>
      </pc:sldChg>
      <pc:sldChg chg="addSp delSp modSp add mod">
        <pc:chgData name="Cheng Fan" userId="73b39abba4055029" providerId="LiveId" clId="{29DEAF9E-F829-4844-8FAF-6BA6E9BE02EB}" dt="2020-11-20T03:31:01.065" v="2479" actId="1076"/>
        <pc:sldMkLst>
          <pc:docMk/>
          <pc:sldMk cId="3311150362" sldId="1112"/>
        </pc:sldMkLst>
        <pc:spChg chg="mod">
          <ac:chgData name="Cheng Fan" userId="73b39abba4055029" providerId="LiveId" clId="{29DEAF9E-F829-4844-8FAF-6BA6E9BE02EB}" dt="2020-11-20T03:21:13.274" v="2408" actId="6549"/>
          <ac:spMkLst>
            <pc:docMk/>
            <pc:sldMk cId="3311150362" sldId="1112"/>
            <ac:spMk id="4" creationId="{9F078EC3-00FC-6D4B-9336-1BB438747989}"/>
          </ac:spMkLst>
        </pc:spChg>
        <pc:spChg chg="del">
          <ac:chgData name="Cheng Fan" userId="73b39abba4055029" providerId="LiveId" clId="{29DEAF9E-F829-4844-8FAF-6BA6E9BE02EB}" dt="2020-11-20T03:23:07.713" v="2420" actId="478"/>
          <ac:spMkLst>
            <pc:docMk/>
            <pc:sldMk cId="3311150362" sldId="1112"/>
            <ac:spMk id="6" creationId="{789A8A94-71A8-49E4-A51A-8B2EAA747B67}"/>
          </ac:spMkLst>
        </pc:spChg>
        <pc:spChg chg="add mod">
          <ac:chgData name="Cheng Fan" userId="73b39abba4055029" providerId="LiveId" clId="{29DEAF9E-F829-4844-8FAF-6BA6E9BE02EB}" dt="2020-11-20T03:31:01.065" v="2479" actId="1076"/>
          <ac:spMkLst>
            <pc:docMk/>
            <pc:sldMk cId="3311150362" sldId="1112"/>
            <ac:spMk id="9" creationId="{7F67BC33-3D78-4910-AE8E-CC263A5225A8}"/>
          </ac:spMkLst>
        </pc:spChg>
        <pc:spChg chg="mod">
          <ac:chgData name="Cheng Fan" userId="73b39abba4055029" providerId="LiveId" clId="{29DEAF9E-F829-4844-8FAF-6BA6E9BE02EB}" dt="2020-11-20T03:22:50.598" v="2419"/>
          <ac:spMkLst>
            <pc:docMk/>
            <pc:sldMk cId="3311150362" sldId="1112"/>
            <ac:spMk id="11" creationId="{00000000-0000-0000-0000-000000000000}"/>
          </ac:spMkLst>
        </pc:spChg>
        <pc:picChg chg="add mod">
          <ac:chgData name="Cheng Fan" userId="73b39abba4055029" providerId="LiveId" clId="{29DEAF9E-F829-4844-8FAF-6BA6E9BE02EB}" dt="2020-11-20T03:29:30.673" v="2428" actId="1076"/>
          <ac:picMkLst>
            <pc:docMk/>
            <pc:sldMk cId="3311150362" sldId="1112"/>
            <ac:picMk id="3" creationId="{AEF233E1-EA9B-45C2-ADBE-D745B92E7A2F}"/>
          </ac:picMkLst>
        </pc:picChg>
        <pc:picChg chg="add mod">
          <ac:chgData name="Cheng Fan" userId="73b39abba4055029" providerId="LiveId" clId="{29DEAF9E-F829-4844-8FAF-6BA6E9BE02EB}" dt="2020-11-20T03:29:32.439" v="2429" actId="1076"/>
          <ac:picMkLst>
            <pc:docMk/>
            <pc:sldMk cId="3311150362" sldId="1112"/>
            <ac:picMk id="7" creationId="{30A324CC-C9C3-45AD-8999-891F6C40A2A0}"/>
          </ac:picMkLst>
        </pc:picChg>
      </pc:sldChg>
    </pc:docChg>
  </pc:docChgLst>
  <pc:docChgLst>
    <pc:chgData name="Cheng Fan" userId="73b39abba4055029" providerId="LiveId" clId="{E1BA58B7-7428-AF4F-870F-C04458A35F6D}"/>
    <pc:docChg chg="undo custSel addSld delSld modSld sldOrd">
      <pc:chgData name="Cheng Fan" userId="73b39abba4055029" providerId="LiveId" clId="{E1BA58B7-7428-AF4F-870F-C04458A35F6D}" dt="2020-12-11T10:10:39.816" v="9220" actId="14100"/>
      <pc:docMkLst>
        <pc:docMk/>
      </pc:docMkLst>
      <pc:sldChg chg="modNotesTx">
        <pc:chgData name="Cheng Fan" userId="73b39abba4055029" providerId="LiveId" clId="{E1BA58B7-7428-AF4F-870F-C04458A35F6D}" dt="2020-11-29T08:06:54.117" v="8285" actId="20577"/>
        <pc:sldMkLst>
          <pc:docMk/>
          <pc:sldMk cId="2040243274" sldId="628"/>
        </pc:sldMkLst>
      </pc:sldChg>
      <pc:sldChg chg="modSp mod">
        <pc:chgData name="Cheng Fan" userId="73b39abba4055029" providerId="LiveId" clId="{E1BA58B7-7428-AF4F-870F-C04458A35F6D}" dt="2020-11-29T06:39:06.763" v="6398" actId="14"/>
        <pc:sldMkLst>
          <pc:docMk/>
          <pc:sldMk cId="3762400018" sldId="1054"/>
        </pc:sldMkLst>
        <pc:spChg chg="mod">
          <ac:chgData name="Cheng Fan" userId="73b39abba4055029" providerId="LiveId" clId="{E1BA58B7-7428-AF4F-870F-C04458A35F6D}" dt="2020-11-29T06:39:06.763" v="6398" actId="14"/>
          <ac:spMkLst>
            <pc:docMk/>
            <pc:sldMk cId="3762400018" sldId="1054"/>
            <ac:spMk id="11" creationId="{00000000-0000-0000-0000-000000000000}"/>
          </ac:spMkLst>
        </pc:spChg>
      </pc:sldChg>
      <pc:sldChg chg="modSp mod">
        <pc:chgData name="Cheng Fan" userId="73b39abba4055029" providerId="LiveId" clId="{E1BA58B7-7428-AF4F-870F-C04458A35F6D}" dt="2020-11-29T06:39:14.109" v="6401" actId="20577"/>
        <pc:sldMkLst>
          <pc:docMk/>
          <pc:sldMk cId="313382005" sldId="1059"/>
        </pc:sldMkLst>
        <pc:spChg chg="mod">
          <ac:chgData name="Cheng Fan" userId="73b39abba4055029" providerId="LiveId" clId="{E1BA58B7-7428-AF4F-870F-C04458A35F6D}" dt="2020-11-29T06:39:14.109" v="6401" actId="20577"/>
          <ac:spMkLst>
            <pc:docMk/>
            <pc:sldMk cId="313382005" sldId="1059"/>
            <ac:spMk id="4" creationId="{9F078EC3-00FC-6D4B-9336-1BB438747989}"/>
          </ac:spMkLst>
        </pc:spChg>
      </pc:sldChg>
      <pc:sldChg chg="addSp modSp mod addCm delCm">
        <pc:chgData name="Cheng Fan" userId="73b39abba4055029" providerId="LiveId" clId="{E1BA58B7-7428-AF4F-870F-C04458A35F6D}" dt="2020-11-29T06:48:13.500" v="6462" actId="20577"/>
        <pc:sldMkLst>
          <pc:docMk/>
          <pc:sldMk cId="2595885236" sldId="1062"/>
        </pc:sldMkLst>
        <pc:spChg chg="add mod">
          <ac:chgData name="Cheng Fan" userId="73b39abba4055029" providerId="LiveId" clId="{E1BA58B7-7428-AF4F-870F-C04458A35F6D}" dt="2020-11-29T06:48:13.500" v="6462" actId="20577"/>
          <ac:spMkLst>
            <pc:docMk/>
            <pc:sldMk cId="2595885236" sldId="1062"/>
            <ac:spMk id="2" creationId="{26ACC0D0-B2C7-DF47-9376-69C6F12BEC50}"/>
          </ac:spMkLst>
        </pc:spChg>
        <pc:spChg chg="mod">
          <ac:chgData name="Cheng Fan" userId="73b39abba4055029" providerId="LiveId" clId="{E1BA58B7-7428-AF4F-870F-C04458A35F6D}" dt="2020-11-29T06:47:22.747" v="6424" actId="20577"/>
          <ac:spMkLst>
            <pc:docMk/>
            <pc:sldMk cId="2595885236" sldId="1062"/>
            <ac:spMk id="4" creationId="{9F078EC3-00FC-6D4B-9336-1BB438747989}"/>
          </ac:spMkLst>
        </pc:spChg>
      </pc:sldChg>
      <pc:sldChg chg="modSp mod">
        <pc:chgData name="Cheng Fan" userId="73b39abba4055029" providerId="LiveId" clId="{E1BA58B7-7428-AF4F-870F-C04458A35F6D}" dt="2020-11-29T08:03:40.289" v="8284" actId="1076"/>
        <pc:sldMkLst>
          <pc:docMk/>
          <pc:sldMk cId="1664497325" sldId="1066"/>
        </pc:sldMkLst>
        <pc:spChg chg="mod">
          <ac:chgData name="Cheng Fan" userId="73b39abba4055029" providerId="LiveId" clId="{E1BA58B7-7428-AF4F-870F-C04458A35F6D}" dt="2020-11-29T08:03:40.289" v="8284" actId="1076"/>
          <ac:spMkLst>
            <pc:docMk/>
            <pc:sldMk cId="1664497325" sldId="1066"/>
            <ac:spMk id="11" creationId="{00000000-0000-0000-0000-000000000000}"/>
          </ac:spMkLst>
        </pc:spChg>
      </pc:sldChg>
      <pc:sldChg chg="modSp mod">
        <pc:chgData name="Cheng Fan" userId="73b39abba4055029" providerId="LiveId" clId="{E1BA58B7-7428-AF4F-870F-C04458A35F6D}" dt="2020-11-29T08:03:32.237" v="8283" actId="1076"/>
        <pc:sldMkLst>
          <pc:docMk/>
          <pc:sldMk cId="4077666661" sldId="1068"/>
        </pc:sldMkLst>
        <pc:spChg chg="mod">
          <ac:chgData name="Cheng Fan" userId="73b39abba4055029" providerId="LiveId" clId="{E1BA58B7-7428-AF4F-870F-C04458A35F6D}" dt="2020-11-29T08:03:32.237" v="8283" actId="1076"/>
          <ac:spMkLst>
            <pc:docMk/>
            <pc:sldMk cId="4077666661" sldId="1068"/>
            <ac:spMk id="11" creationId="{00000000-0000-0000-0000-000000000000}"/>
          </ac:spMkLst>
        </pc:spChg>
      </pc:sldChg>
      <pc:sldChg chg="modSp mod">
        <pc:chgData name="Cheng Fan" userId="73b39abba4055029" providerId="LiveId" clId="{E1BA58B7-7428-AF4F-870F-C04458A35F6D}" dt="2020-11-29T07:57:15.256" v="7988" actId="1036"/>
        <pc:sldMkLst>
          <pc:docMk/>
          <pc:sldMk cId="231247774" sldId="1069"/>
        </pc:sldMkLst>
        <pc:picChg chg="mod">
          <ac:chgData name="Cheng Fan" userId="73b39abba4055029" providerId="LiveId" clId="{E1BA58B7-7428-AF4F-870F-C04458A35F6D}" dt="2020-11-29T07:57:15.256" v="7988" actId="1036"/>
          <ac:picMkLst>
            <pc:docMk/>
            <pc:sldMk cId="231247774" sldId="1069"/>
            <ac:picMk id="5" creationId="{7FD3D728-1BEA-48C3-86B9-ED1004035B01}"/>
          </ac:picMkLst>
        </pc:picChg>
        <pc:picChg chg="mod">
          <ac:chgData name="Cheng Fan" userId="73b39abba4055029" providerId="LiveId" clId="{E1BA58B7-7428-AF4F-870F-C04458A35F6D}" dt="2020-11-29T07:57:15.256" v="7988" actId="1036"/>
          <ac:picMkLst>
            <pc:docMk/>
            <pc:sldMk cId="231247774" sldId="1069"/>
            <ac:picMk id="7" creationId="{E4C008DB-0354-4A14-B6B8-C4BA6F8E6478}"/>
          </ac:picMkLst>
        </pc:picChg>
        <pc:picChg chg="mod">
          <ac:chgData name="Cheng Fan" userId="73b39abba4055029" providerId="LiveId" clId="{E1BA58B7-7428-AF4F-870F-C04458A35F6D}" dt="2020-11-29T07:57:15.256" v="7988" actId="1036"/>
          <ac:picMkLst>
            <pc:docMk/>
            <pc:sldMk cId="231247774" sldId="1069"/>
            <ac:picMk id="9" creationId="{99EBCA96-979F-4195-B855-D570D4ABAE40}"/>
          </ac:picMkLst>
        </pc:picChg>
        <pc:picChg chg="mod">
          <ac:chgData name="Cheng Fan" userId="73b39abba4055029" providerId="LiveId" clId="{E1BA58B7-7428-AF4F-870F-C04458A35F6D}" dt="2020-11-29T07:57:15.256" v="7988" actId="1036"/>
          <ac:picMkLst>
            <pc:docMk/>
            <pc:sldMk cId="231247774" sldId="1069"/>
            <ac:picMk id="12" creationId="{A42A0722-0C71-4D6C-A049-97CE71A7CF1C}"/>
          </ac:picMkLst>
        </pc:picChg>
        <pc:picChg chg="mod">
          <ac:chgData name="Cheng Fan" userId="73b39abba4055029" providerId="LiveId" clId="{E1BA58B7-7428-AF4F-870F-C04458A35F6D}" dt="2020-11-29T07:57:15.256" v="7988" actId="1036"/>
          <ac:picMkLst>
            <pc:docMk/>
            <pc:sldMk cId="231247774" sldId="1069"/>
            <ac:picMk id="14" creationId="{E9534805-FBF3-4C4C-B867-E12E27CFEFA3}"/>
          </ac:picMkLst>
        </pc:picChg>
      </pc:sldChg>
      <pc:sldChg chg="addSp delSp modSp mod">
        <pc:chgData name="Cheng Fan" userId="73b39abba4055029" providerId="LiveId" clId="{E1BA58B7-7428-AF4F-870F-C04458A35F6D}" dt="2020-12-10T18:33:28.820" v="9192" actId="1076"/>
        <pc:sldMkLst>
          <pc:docMk/>
          <pc:sldMk cId="3912418695" sldId="1094"/>
        </pc:sldMkLst>
        <pc:picChg chg="add del">
          <ac:chgData name="Cheng Fan" userId="73b39abba4055029" providerId="LiveId" clId="{E1BA58B7-7428-AF4F-870F-C04458A35F6D}" dt="2020-11-28T08:31:27.235" v="2120"/>
          <ac:picMkLst>
            <pc:docMk/>
            <pc:sldMk cId="3912418695" sldId="1094"/>
            <ac:picMk id="2" creationId="{5969F4E1-D2F9-7649-B559-87D528CE5BBC}"/>
          </ac:picMkLst>
        </pc:picChg>
        <pc:picChg chg="mod">
          <ac:chgData name="Cheng Fan" userId="73b39abba4055029" providerId="LiveId" clId="{E1BA58B7-7428-AF4F-870F-C04458A35F6D}" dt="2020-12-10T18:33:23.306" v="9190" actId="1076"/>
          <ac:picMkLst>
            <pc:docMk/>
            <pc:sldMk cId="3912418695" sldId="1094"/>
            <ac:picMk id="5" creationId="{6CB5EB02-782B-4A1F-A16E-094EE268549B}"/>
          </ac:picMkLst>
        </pc:picChg>
        <pc:picChg chg="mod">
          <ac:chgData name="Cheng Fan" userId="73b39abba4055029" providerId="LiveId" clId="{E1BA58B7-7428-AF4F-870F-C04458A35F6D}" dt="2020-12-10T18:33:28.820" v="9192" actId="1076"/>
          <ac:picMkLst>
            <pc:docMk/>
            <pc:sldMk cId="3912418695" sldId="1094"/>
            <ac:picMk id="7" creationId="{D3AA6355-8C13-47C8-B6F5-50A379916932}"/>
          </ac:picMkLst>
        </pc:picChg>
      </pc:sldChg>
      <pc:sldChg chg="addSp modSp mod">
        <pc:chgData name="Cheng Fan" userId="73b39abba4055029" providerId="LiveId" clId="{E1BA58B7-7428-AF4F-870F-C04458A35F6D}" dt="2020-11-29T07:54:22.169" v="7787" actId="1076"/>
        <pc:sldMkLst>
          <pc:docMk/>
          <pc:sldMk cId="2619836203" sldId="1105"/>
        </pc:sldMkLst>
        <pc:spChg chg="mod">
          <ac:chgData name="Cheng Fan" userId="73b39abba4055029" providerId="LiveId" clId="{E1BA58B7-7428-AF4F-870F-C04458A35F6D}" dt="2020-11-29T07:53:58.115" v="7782" actId="20577"/>
          <ac:spMkLst>
            <pc:docMk/>
            <pc:sldMk cId="2619836203" sldId="1105"/>
            <ac:spMk id="3" creationId="{E5EB73E9-9700-4A7E-A524-05EF04DEFB3C}"/>
          </ac:spMkLst>
        </pc:spChg>
        <pc:spChg chg="add mod">
          <ac:chgData name="Cheng Fan" userId="73b39abba4055029" providerId="LiveId" clId="{E1BA58B7-7428-AF4F-870F-C04458A35F6D}" dt="2020-11-29T07:54:20.118" v="7786" actId="1076"/>
          <ac:spMkLst>
            <pc:docMk/>
            <pc:sldMk cId="2619836203" sldId="1105"/>
            <ac:spMk id="5" creationId="{B2A0CCAB-73B3-8D4B-87D5-724BDBCE402D}"/>
          </ac:spMkLst>
        </pc:spChg>
        <pc:picChg chg="add mod">
          <ac:chgData name="Cheng Fan" userId="73b39abba4055029" providerId="LiveId" clId="{E1BA58B7-7428-AF4F-870F-C04458A35F6D}" dt="2020-11-29T07:54:22.169" v="7787" actId="1076"/>
          <ac:picMkLst>
            <pc:docMk/>
            <pc:sldMk cId="2619836203" sldId="1105"/>
            <ac:picMk id="6" creationId="{786A8050-A68E-BB4B-86E7-F1B5403250AE}"/>
          </ac:picMkLst>
        </pc:picChg>
      </pc:sldChg>
      <pc:sldChg chg="modSp mod">
        <pc:chgData name="Cheng Fan" userId="73b39abba4055029" providerId="LiveId" clId="{E1BA58B7-7428-AF4F-870F-C04458A35F6D}" dt="2020-11-29T07:15:13.540" v="6519" actId="208"/>
        <pc:sldMkLst>
          <pc:docMk/>
          <pc:sldMk cId="607968054" sldId="1106"/>
        </pc:sldMkLst>
        <pc:picChg chg="mod">
          <ac:chgData name="Cheng Fan" userId="73b39abba4055029" providerId="LiveId" clId="{E1BA58B7-7428-AF4F-870F-C04458A35F6D}" dt="2020-11-28T09:48:24.029" v="3412" actId="1036"/>
          <ac:picMkLst>
            <pc:docMk/>
            <pc:sldMk cId="607968054" sldId="1106"/>
            <ac:picMk id="5" creationId="{F9348240-8320-41EA-8847-6FB6A06F33A5}"/>
          </ac:picMkLst>
        </pc:picChg>
        <pc:picChg chg="mod">
          <ac:chgData name="Cheng Fan" userId="73b39abba4055029" providerId="LiveId" clId="{E1BA58B7-7428-AF4F-870F-C04458A35F6D}" dt="2020-11-29T07:15:13.540" v="6519" actId="208"/>
          <ac:picMkLst>
            <pc:docMk/>
            <pc:sldMk cId="607968054" sldId="1106"/>
            <ac:picMk id="9" creationId="{BDB0346A-585F-4522-BED6-D7A193D33060}"/>
          </ac:picMkLst>
        </pc:picChg>
      </pc:sldChg>
      <pc:sldChg chg="addSp delSp modSp mod">
        <pc:chgData name="Cheng Fan" userId="73b39abba4055029" providerId="LiveId" clId="{E1BA58B7-7428-AF4F-870F-C04458A35F6D}" dt="2020-11-29T07:56:21.724" v="7983" actId="1037"/>
        <pc:sldMkLst>
          <pc:docMk/>
          <pc:sldMk cId="335642929" sldId="1108"/>
        </pc:sldMkLst>
        <pc:spChg chg="del mod">
          <ac:chgData name="Cheng Fan" userId="73b39abba4055029" providerId="LiveId" clId="{E1BA58B7-7428-AF4F-870F-C04458A35F6D}" dt="2020-11-29T07:45:58.118" v="7735" actId="478"/>
          <ac:spMkLst>
            <pc:docMk/>
            <pc:sldMk cId="335642929" sldId="1108"/>
            <ac:spMk id="2" creationId="{1D19FFBE-CEF6-4EF4-973E-E0B85105E7F9}"/>
          </ac:spMkLst>
        </pc:spChg>
        <pc:spChg chg="mod">
          <ac:chgData name="Cheng Fan" userId="73b39abba4055029" providerId="LiveId" clId="{E1BA58B7-7428-AF4F-870F-C04458A35F6D}" dt="2020-11-29T07:56:19.068" v="7981" actId="1036"/>
          <ac:spMkLst>
            <pc:docMk/>
            <pc:sldMk cId="335642929" sldId="1108"/>
            <ac:spMk id="4" creationId="{164D771C-34FE-4BB9-BDFE-FC4BCD621ED1}"/>
          </ac:spMkLst>
        </pc:spChg>
        <pc:spChg chg="add mod">
          <ac:chgData name="Cheng Fan" userId="73b39abba4055029" providerId="LiveId" clId="{E1BA58B7-7428-AF4F-870F-C04458A35F6D}" dt="2020-11-29T07:56:19.068" v="7981" actId="1036"/>
          <ac:spMkLst>
            <pc:docMk/>
            <pc:sldMk cId="335642929" sldId="1108"/>
            <ac:spMk id="6" creationId="{925E2C36-9212-5543-AB59-616FB9FBF083}"/>
          </ac:spMkLst>
        </pc:spChg>
        <pc:spChg chg="add mod">
          <ac:chgData name="Cheng Fan" userId="73b39abba4055029" providerId="LiveId" clId="{E1BA58B7-7428-AF4F-870F-C04458A35F6D}" dt="2020-11-29T07:56:21.724" v="7983" actId="1037"/>
          <ac:spMkLst>
            <pc:docMk/>
            <pc:sldMk cId="335642929" sldId="1108"/>
            <ac:spMk id="7" creationId="{1220E585-5BB3-D64E-86CA-7B04D620E82D}"/>
          </ac:spMkLst>
        </pc:spChg>
        <pc:picChg chg="add del mod">
          <ac:chgData name="Cheng Fan" userId="73b39abba4055029" providerId="LiveId" clId="{E1BA58B7-7428-AF4F-870F-C04458A35F6D}" dt="2020-11-29T07:46:34.528" v="7738" actId="21"/>
          <ac:picMkLst>
            <pc:docMk/>
            <pc:sldMk cId="335642929" sldId="1108"/>
            <ac:picMk id="5" creationId="{DD54CF83-11A5-224C-B276-4A0E2D97A048}"/>
          </ac:picMkLst>
        </pc:picChg>
        <pc:picChg chg="mod">
          <ac:chgData name="Cheng Fan" userId="73b39abba4055029" providerId="LiveId" clId="{E1BA58B7-7428-AF4F-870F-C04458A35F6D}" dt="2020-11-29T07:56:19.068" v="7981" actId="1036"/>
          <ac:picMkLst>
            <pc:docMk/>
            <pc:sldMk cId="335642929" sldId="1108"/>
            <ac:picMk id="1026" creationId="{FF6ED13C-79FB-4B10-A7F6-8CE81F2E6893}"/>
          </ac:picMkLst>
        </pc:picChg>
      </pc:sldChg>
      <pc:sldChg chg="modSp mod">
        <pc:chgData name="Cheng Fan" userId="73b39abba4055029" providerId="LiveId" clId="{E1BA58B7-7428-AF4F-870F-C04458A35F6D}" dt="2020-11-29T08:01:58.623" v="8161" actId="20577"/>
        <pc:sldMkLst>
          <pc:docMk/>
          <pc:sldMk cId="3662036709" sldId="1109"/>
        </pc:sldMkLst>
        <pc:spChg chg="mod">
          <ac:chgData name="Cheng Fan" userId="73b39abba4055029" providerId="LiveId" clId="{E1BA58B7-7428-AF4F-870F-C04458A35F6D}" dt="2020-11-29T08:01:58.623" v="8161" actId="20577"/>
          <ac:spMkLst>
            <pc:docMk/>
            <pc:sldMk cId="3662036709" sldId="1109"/>
            <ac:spMk id="11" creationId="{00000000-0000-0000-0000-000000000000}"/>
          </ac:spMkLst>
        </pc:spChg>
      </pc:sldChg>
      <pc:sldChg chg="modSp mod">
        <pc:chgData name="Cheng Fan" userId="73b39abba4055029" providerId="LiveId" clId="{E1BA58B7-7428-AF4F-870F-C04458A35F6D}" dt="2020-11-29T07:57:22.661" v="7993" actId="1036"/>
        <pc:sldMkLst>
          <pc:docMk/>
          <pc:sldMk cId="184636622" sldId="1110"/>
        </pc:sldMkLst>
        <pc:spChg chg="mod">
          <ac:chgData name="Cheng Fan" userId="73b39abba4055029" providerId="LiveId" clId="{E1BA58B7-7428-AF4F-870F-C04458A35F6D}" dt="2020-11-29T07:57:22.661" v="7993" actId="1036"/>
          <ac:spMkLst>
            <pc:docMk/>
            <pc:sldMk cId="184636622" sldId="1110"/>
            <ac:spMk id="6" creationId="{0FC3F439-FD3C-40FC-B741-549F0922A3AD}"/>
          </ac:spMkLst>
        </pc:spChg>
        <pc:picChg chg="mod">
          <ac:chgData name="Cheng Fan" userId="73b39abba4055029" providerId="LiveId" clId="{E1BA58B7-7428-AF4F-870F-C04458A35F6D}" dt="2020-11-29T07:57:22.661" v="7993" actId="1036"/>
          <ac:picMkLst>
            <pc:docMk/>
            <pc:sldMk cId="184636622" sldId="1110"/>
            <ac:picMk id="5" creationId="{A459B57C-65D3-4BAD-BD8A-5A6B79A13AD7}"/>
          </ac:picMkLst>
        </pc:picChg>
      </pc:sldChg>
      <pc:sldChg chg="addSp delSp modSp mod">
        <pc:chgData name="Cheng Fan" userId="73b39abba4055029" providerId="LiveId" clId="{E1BA58B7-7428-AF4F-870F-C04458A35F6D}" dt="2020-11-29T07:43:07.495" v="7688" actId="207"/>
        <pc:sldMkLst>
          <pc:docMk/>
          <pc:sldMk cId="2090297863" sldId="1111"/>
        </pc:sldMkLst>
        <pc:spChg chg="add del mod">
          <ac:chgData name="Cheng Fan" userId="73b39abba4055029" providerId="LiveId" clId="{E1BA58B7-7428-AF4F-870F-C04458A35F6D}" dt="2020-11-29T07:40:49.655" v="7674" actId="21"/>
          <ac:spMkLst>
            <pc:docMk/>
            <pc:sldMk cId="2090297863" sldId="1111"/>
            <ac:spMk id="2" creationId="{5021305C-5AB9-7B46-A214-21FE5ED7B551}"/>
          </ac:spMkLst>
        </pc:spChg>
        <pc:spChg chg="add del mod">
          <ac:chgData name="Cheng Fan" userId="73b39abba4055029" providerId="LiveId" clId="{E1BA58B7-7428-AF4F-870F-C04458A35F6D}" dt="2020-11-29T07:41:00.713" v="7677" actId="478"/>
          <ac:spMkLst>
            <pc:docMk/>
            <pc:sldMk cId="2090297863" sldId="1111"/>
            <ac:spMk id="3" creationId="{93157BC5-19B3-664C-9275-032EF58BD098}"/>
          </ac:spMkLst>
        </pc:spChg>
        <pc:spChg chg="add del mod">
          <ac:chgData name="Cheng Fan" userId="73b39abba4055029" providerId="LiveId" clId="{E1BA58B7-7428-AF4F-870F-C04458A35F6D}" dt="2020-11-29T02:03:13.500" v="6045" actId="478"/>
          <ac:spMkLst>
            <pc:docMk/>
            <pc:sldMk cId="2090297863" sldId="1111"/>
            <ac:spMk id="4" creationId="{80BB13F4-5B5B-674C-B876-A597B8681483}"/>
          </ac:spMkLst>
        </pc:spChg>
        <pc:spChg chg="add del mod">
          <ac:chgData name="Cheng Fan" userId="73b39abba4055029" providerId="LiveId" clId="{E1BA58B7-7428-AF4F-870F-C04458A35F6D}" dt="2020-11-29T07:40:49.655" v="7674" actId="21"/>
          <ac:spMkLst>
            <pc:docMk/>
            <pc:sldMk cId="2090297863" sldId="1111"/>
            <ac:spMk id="8" creationId="{0DE58843-C6E9-D942-A322-364A81F2FC38}"/>
          </ac:spMkLst>
        </pc:spChg>
        <pc:spChg chg="mod">
          <ac:chgData name="Cheng Fan" userId="73b39abba4055029" providerId="LiveId" clId="{E1BA58B7-7428-AF4F-870F-C04458A35F6D}" dt="2020-11-28T08:26:00.808" v="2116" actId="20577"/>
          <ac:spMkLst>
            <pc:docMk/>
            <pc:sldMk cId="2090297863" sldId="1111"/>
            <ac:spMk id="11" creationId="{605D9DD5-479D-4873-A286-DFAFB1C88482}"/>
          </ac:spMkLst>
        </pc:spChg>
        <pc:spChg chg="add mod">
          <ac:chgData name="Cheng Fan" userId="73b39abba4055029" providerId="LiveId" clId="{E1BA58B7-7428-AF4F-870F-C04458A35F6D}" dt="2020-11-29T07:42:46.525" v="7686" actId="692"/>
          <ac:spMkLst>
            <pc:docMk/>
            <pc:sldMk cId="2090297863" sldId="1111"/>
            <ac:spMk id="12" creationId="{C9BB7DF0-3230-BC4D-9AFC-574A3866CFF9}"/>
          </ac:spMkLst>
        </pc:spChg>
        <pc:spChg chg="mod">
          <ac:chgData name="Cheng Fan" userId="73b39abba4055029" providerId="LiveId" clId="{E1BA58B7-7428-AF4F-870F-C04458A35F6D}" dt="2020-11-29T07:43:07.495" v="7688" actId="207"/>
          <ac:spMkLst>
            <pc:docMk/>
            <pc:sldMk cId="2090297863" sldId="1111"/>
            <ac:spMk id="13" creationId="{CFE6F282-95A0-4B39-A9F6-34062FA91AA4}"/>
          </ac:spMkLst>
        </pc:spChg>
        <pc:picChg chg="add del mod">
          <ac:chgData name="Cheng Fan" userId="73b39abba4055029" providerId="LiveId" clId="{E1BA58B7-7428-AF4F-870F-C04458A35F6D}" dt="2020-11-29T02:03:14.764" v="6046" actId="478"/>
          <ac:picMkLst>
            <pc:docMk/>
            <pc:sldMk cId="2090297863" sldId="1111"/>
            <ac:picMk id="3" creationId="{C49EBEAF-3FCE-244C-AAC5-D72C25F2EBEF}"/>
          </ac:picMkLst>
        </pc:picChg>
        <pc:picChg chg="del mod">
          <ac:chgData name="Cheng Fan" userId="73b39abba4055029" providerId="LiveId" clId="{E1BA58B7-7428-AF4F-870F-C04458A35F6D}" dt="2020-11-29T07:40:49.655" v="7674" actId="21"/>
          <ac:picMkLst>
            <pc:docMk/>
            <pc:sldMk cId="2090297863" sldId="1111"/>
            <ac:picMk id="5" creationId="{DA09134C-8DBA-42BE-9841-3A717CC30A97}"/>
          </ac:picMkLst>
        </pc:picChg>
        <pc:picChg chg="del mod">
          <ac:chgData name="Cheng Fan" userId="73b39abba4055029" providerId="LiveId" clId="{E1BA58B7-7428-AF4F-870F-C04458A35F6D}" dt="2020-11-29T07:40:49.655" v="7674" actId="21"/>
          <ac:picMkLst>
            <pc:docMk/>
            <pc:sldMk cId="2090297863" sldId="1111"/>
            <ac:picMk id="7" creationId="{F9FFA594-31C9-4B05-92EF-8BF044C08893}"/>
          </ac:picMkLst>
        </pc:picChg>
        <pc:picChg chg="del mod">
          <ac:chgData name="Cheng Fan" userId="73b39abba4055029" providerId="LiveId" clId="{E1BA58B7-7428-AF4F-870F-C04458A35F6D}" dt="2020-11-29T01:46:35.537" v="5471" actId="21"/>
          <ac:picMkLst>
            <pc:docMk/>
            <pc:sldMk cId="2090297863" sldId="1111"/>
            <ac:picMk id="9" creationId="{B538EDCB-70B2-4208-AF5E-31892F7BC5D1}"/>
          </ac:picMkLst>
        </pc:picChg>
      </pc:sldChg>
      <pc:sldChg chg="modSp mod">
        <pc:chgData name="Cheng Fan" userId="73b39abba4055029" providerId="LiveId" clId="{E1BA58B7-7428-AF4F-870F-C04458A35F6D}" dt="2020-11-28T08:26:33.406" v="2117" actId="1076"/>
        <pc:sldMkLst>
          <pc:docMk/>
          <pc:sldMk cId="1958699124" sldId="1117"/>
        </pc:sldMkLst>
        <pc:picChg chg="mod">
          <ac:chgData name="Cheng Fan" userId="73b39abba4055029" providerId="LiveId" clId="{E1BA58B7-7428-AF4F-870F-C04458A35F6D}" dt="2020-11-28T08:26:33.406" v="2117" actId="1076"/>
          <ac:picMkLst>
            <pc:docMk/>
            <pc:sldMk cId="1958699124" sldId="1117"/>
            <ac:picMk id="3" creationId="{FBF45D52-DB73-4D62-8C7F-D0335A5FDC49}"/>
          </ac:picMkLst>
        </pc:picChg>
        <pc:picChg chg="mod">
          <ac:chgData name="Cheng Fan" userId="73b39abba4055029" providerId="LiveId" clId="{E1BA58B7-7428-AF4F-870F-C04458A35F6D}" dt="2020-11-28T08:26:33.406" v="2117" actId="1076"/>
          <ac:picMkLst>
            <pc:docMk/>
            <pc:sldMk cId="1958699124" sldId="1117"/>
            <ac:picMk id="6" creationId="{005B4100-BFE5-4ADF-95D0-5ABA200BB8E1}"/>
          </ac:picMkLst>
        </pc:picChg>
      </pc:sldChg>
      <pc:sldChg chg="addSp delSp modSp add mod">
        <pc:chgData name="Cheng Fan" userId="73b39abba4055029" providerId="LiveId" clId="{E1BA58B7-7428-AF4F-870F-C04458A35F6D}" dt="2020-12-11T10:09:19.497" v="9213" actId="20577"/>
        <pc:sldMkLst>
          <pc:docMk/>
          <pc:sldMk cId="716823253" sldId="1118"/>
        </pc:sldMkLst>
        <pc:spChg chg="add del mod">
          <ac:chgData name="Cheng Fan" userId="73b39abba4055029" providerId="LiveId" clId="{E1BA58B7-7428-AF4F-870F-C04458A35F6D}" dt="2020-11-28T04:40:56.606" v="567"/>
          <ac:spMkLst>
            <pc:docMk/>
            <pc:sldMk cId="716823253" sldId="1118"/>
            <ac:spMk id="2" creationId="{6C71B19C-B14D-B34F-B71F-9848856CC2AB}"/>
          </ac:spMkLst>
        </pc:spChg>
        <pc:spChg chg="mod">
          <ac:chgData name="Cheng Fan" userId="73b39abba4055029" providerId="LiveId" clId="{E1BA58B7-7428-AF4F-870F-C04458A35F6D}" dt="2020-11-28T04:44:37.891" v="756" actId="20577"/>
          <ac:spMkLst>
            <pc:docMk/>
            <pc:sldMk cId="716823253" sldId="1118"/>
            <ac:spMk id="4" creationId="{9F078EC3-00FC-6D4B-9336-1BB438747989}"/>
          </ac:spMkLst>
        </pc:spChg>
        <pc:spChg chg="add mod">
          <ac:chgData name="Cheng Fan" userId="73b39abba4055029" providerId="LiveId" clId="{E1BA58B7-7428-AF4F-870F-C04458A35F6D}" dt="2020-12-11T10:09:19.497" v="9213" actId="20577"/>
          <ac:spMkLst>
            <pc:docMk/>
            <pc:sldMk cId="716823253" sldId="1118"/>
            <ac:spMk id="10" creationId="{96B40577-21BA-A94D-B888-F95C8E72E265}"/>
          </ac:spMkLst>
        </pc:spChg>
        <pc:spChg chg="mod">
          <ac:chgData name="Cheng Fan" userId="73b39abba4055029" providerId="LiveId" clId="{E1BA58B7-7428-AF4F-870F-C04458A35F6D}" dt="2020-11-28T06:34:35.287" v="1503" actId="20577"/>
          <ac:spMkLst>
            <pc:docMk/>
            <pc:sldMk cId="716823253" sldId="1118"/>
            <ac:spMk id="11" creationId="{00000000-0000-0000-0000-000000000000}"/>
          </ac:spMkLst>
        </pc:spChg>
        <pc:spChg chg="add mod">
          <ac:chgData name="Cheng Fan" userId="73b39abba4055029" providerId="LiveId" clId="{E1BA58B7-7428-AF4F-870F-C04458A35F6D}" dt="2020-11-28T06:35:29.027" v="1515" actId="1076"/>
          <ac:spMkLst>
            <pc:docMk/>
            <pc:sldMk cId="716823253" sldId="1118"/>
            <ac:spMk id="12" creationId="{2A56A2F1-49A4-CC41-A70C-DDE6C9AABFF4}"/>
          </ac:spMkLst>
        </pc:spChg>
        <pc:spChg chg="add mod">
          <ac:chgData name="Cheng Fan" userId="73b39abba4055029" providerId="LiveId" clId="{E1BA58B7-7428-AF4F-870F-C04458A35F6D}" dt="2020-11-28T06:35:06.720" v="1511" actId="1076"/>
          <ac:spMkLst>
            <pc:docMk/>
            <pc:sldMk cId="716823253" sldId="1118"/>
            <ac:spMk id="14" creationId="{B2F54042-5CCC-DE44-9DF8-8B0C9CDEA224}"/>
          </ac:spMkLst>
        </pc:spChg>
        <pc:picChg chg="del">
          <ac:chgData name="Cheng Fan" userId="73b39abba4055029" providerId="LiveId" clId="{E1BA58B7-7428-AF4F-870F-C04458A35F6D}" dt="2020-11-28T04:33:12.907" v="56" actId="478"/>
          <ac:picMkLst>
            <pc:docMk/>
            <pc:sldMk cId="716823253" sldId="1118"/>
            <ac:picMk id="3" creationId="{FBF45D52-DB73-4D62-8C7F-D0335A5FDC49}"/>
          </ac:picMkLst>
        </pc:picChg>
        <pc:picChg chg="add mod">
          <ac:chgData name="Cheng Fan" userId="73b39abba4055029" providerId="LiveId" clId="{E1BA58B7-7428-AF4F-870F-C04458A35F6D}" dt="2020-11-28T06:34:50.675" v="1507" actId="1076"/>
          <ac:picMkLst>
            <pc:docMk/>
            <pc:sldMk cId="716823253" sldId="1118"/>
            <ac:picMk id="5" creationId="{868EE8B8-B69D-6446-8710-9967FD27B56D}"/>
          </ac:picMkLst>
        </pc:picChg>
        <pc:picChg chg="del">
          <ac:chgData name="Cheng Fan" userId="73b39abba4055029" providerId="LiveId" clId="{E1BA58B7-7428-AF4F-870F-C04458A35F6D}" dt="2020-11-28T04:33:18.687" v="59" actId="478"/>
          <ac:picMkLst>
            <pc:docMk/>
            <pc:sldMk cId="716823253" sldId="1118"/>
            <ac:picMk id="6" creationId="{005B4100-BFE5-4ADF-95D0-5ABA200BB8E1}"/>
          </ac:picMkLst>
        </pc:picChg>
        <pc:picChg chg="add mod">
          <ac:chgData name="Cheng Fan" userId="73b39abba4055029" providerId="LiveId" clId="{E1BA58B7-7428-AF4F-870F-C04458A35F6D}" dt="2020-11-28T06:33:52.573" v="1445" actId="1076"/>
          <ac:picMkLst>
            <pc:docMk/>
            <pc:sldMk cId="716823253" sldId="1118"/>
            <ac:picMk id="7" creationId="{1BB9973F-4021-BA4B-9268-AD03327A2DA6}"/>
          </ac:picMkLst>
        </pc:picChg>
        <pc:picChg chg="del">
          <ac:chgData name="Cheng Fan" userId="73b39abba4055029" providerId="LiveId" clId="{E1BA58B7-7428-AF4F-870F-C04458A35F6D}" dt="2020-11-28T04:33:15.320" v="57" actId="478"/>
          <ac:picMkLst>
            <pc:docMk/>
            <pc:sldMk cId="716823253" sldId="1118"/>
            <ac:picMk id="8" creationId="{125AC078-D7CB-46A8-9871-A626ADA639B3}"/>
          </ac:picMkLst>
        </pc:picChg>
        <pc:picChg chg="add mod">
          <ac:chgData name="Cheng Fan" userId="73b39abba4055029" providerId="LiveId" clId="{E1BA58B7-7428-AF4F-870F-C04458A35F6D}" dt="2020-11-28T06:35:25.122" v="1514" actId="1076"/>
          <ac:picMkLst>
            <pc:docMk/>
            <pc:sldMk cId="716823253" sldId="1118"/>
            <ac:picMk id="9" creationId="{0FB908EF-412B-3A46-B328-62A81D616685}"/>
          </ac:picMkLst>
        </pc:picChg>
        <pc:picChg chg="del">
          <ac:chgData name="Cheng Fan" userId="73b39abba4055029" providerId="LiveId" clId="{E1BA58B7-7428-AF4F-870F-C04458A35F6D}" dt="2020-11-28T04:33:17.237" v="58" actId="478"/>
          <ac:picMkLst>
            <pc:docMk/>
            <pc:sldMk cId="716823253" sldId="1118"/>
            <ac:picMk id="10" creationId="{0F3B9493-75CF-4945-B809-35083888AEFE}"/>
          </ac:picMkLst>
        </pc:picChg>
        <pc:picChg chg="add mod">
          <ac:chgData name="Cheng Fan" userId="73b39abba4055029" providerId="LiveId" clId="{E1BA58B7-7428-AF4F-870F-C04458A35F6D}" dt="2020-11-28T06:34:47.996" v="1506" actId="1076"/>
          <ac:picMkLst>
            <pc:docMk/>
            <pc:sldMk cId="716823253" sldId="1118"/>
            <ac:picMk id="13" creationId="{4C3BB94E-1E26-674F-80B1-2538E4DB8D48}"/>
          </ac:picMkLst>
        </pc:picChg>
      </pc:sldChg>
      <pc:sldChg chg="new del">
        <pc:chgData name="Cheng Fan" userId="73b39abba4055029" providerId="LiveId" clId="{E1BA58B7-7428-AF4F-870F-C04458A35F6D}" dt="2020-11-28T04:32:49.318" v="1" actId="2696"/>
        <pc:sldMkLst>
          <pc:docMk/>
          <pc:sldMk cId="2801628137" sldId="1118"/>
        </pc:sldMkLst>
      </pc:sldChg>
      <pc:sldChg chg="addSp delSp modSp add mod">
        <pc:chgData name="Cheng Fan" userId="73b39abba4055029" providerId="LiveId" clId="{E1BA58B7-7428-AF4F-870F-C04458A35F6D}" dt="2020-11-28T08:29:57.273" v="2118" actId="2711"/>
        <pc:sldMkLst>
          <pc:docMk/>
          <pc:sldMk cId="2033425383" sldId="1119"/>
        </pc:sldMkLst>
        <pc:spChg chg="mod">
          <ac:chgData name="Cheng Fan" userId="73b39abba4055029" providerId="LiveId" clId="{E1BA58B7-7428-AF4F-870F-C04458A35F6D}" dt="2020-11-28T08:29:57.273" v="2118" actId="2711"/>
          <ac:spMkLst>
            <pc:docMk/>
            <pc:sldMk cId="2033425383" sldId="1119"/>
            <ac:spMk id="4" creationId="{9F078EC3-00FC-6D4B-9336-1BB438747989}"/>
          </ac:spMkLst>
        </pc:spChg>
        <pc:spChg chg="mod">
          <ac:chgData name="Cheng Fan" userId="73b39abba4055029" providerId="LiveId" clId="{E1BA58B7-7428-AF4F-870F-C04458A35F6D}" dt="2020-11-28T05:35:07.693" v="1418" actId="20577"/>
          <ac:spMkLst>
            <pc:docMk/>
            <pc:sldMk cId="2033425383" sldId="1119"/>
            <ac:spMk id="11" creationId="{00000000-0000-0000-0000-000000000000}"/>
          </ac:spMkLst>
        </pc:spChg>
        <pc:spChg chg="del">
          <ac:chgData name="Cheng Fan" userId="73b39abba4055029" providerId="LiveId" clId="{E1BA58B7-7428-AF4F-870F-C04458A35F6D}" dt="2020-11-28T04:45:59.747" v="886" actId="478"/>
          <ac:spMkLst>
            <pc:docMk/>
            <pc:sldMk cId="2033425383" sldId="1119"/>
            <ac:spMk id="12" creationId="{2A56A2F1-49A4-CC41-A70C-DDE6C9AABFF4}"/>
          </ac:spMkLst>
        </pc:spChg>
        <pc:picChg chg="add mod">
          <ac:chgData name="Cheng Fan" userId="73b39abba4055029" providerId="LiveId" clId="{E1BA58B7-7428-AF4F-870F-C04458A35F6D}" dt="2020-11-28T05:42:56.384" v="1438" actId="1076"/>
          <ac:picMkLst>
            <pc:docMk/>
            <pc:sldMk cId="2033425383" sldId="1119"/>
            <ac:picMk id="2" creationId="{9CDCAD91-2503-5B43-82FB-0411B66E9830}"/>
          </ac:picMkLst>
        </pc:picChg>
        <pc:picChg chg="add mod">
          <ac:chgData name="Cheng Fan" userId="73b39abba4055029" providerId="LiveId" clId="{E1BA58B7-7428-AF4F-870F-C04458A35F6D}" dt="2020-11-28T05:43:01.927" v="1440" actId="1076"/>
          <ac:picMkLst>
            <pc:docMk/>
            <pc:sldMk cId="2033425383" sldId="1119"/>
            <ac:picMk id="3" creationId="{E2CB8658-CDC7-D249-A120-24F6CDE36015}"/>
          </ac:picMkLst>
        </pc:picChg>
        <pc:picChg chg="del">
          <ac:chgData name="Cheng Fan" userId="73b39abba4055029" providerId="LiveId" clId="{E1BA58B7-7428-AF4F-870F-C04458A35F6D}" dt="2020-11-28T04:45:54.424" v="883" actId="478"/>
          <ac:picMkLst>
            <pc:docMk/>
            <pc:sldMk cId="2033425383" sldId="1119"/>
            <ac:picMk id="5" creationId="{868EE8B8-B69D-6446-8710-9967FD27B56D}"/>
          </ac:picMkLst>
        </pc:picChg>
        <pc:picChg chg="add del mod">
          <ac:chgData name="Cheng Fan" userId="73b39abba4055029" providerId="LiveId" clId="{E1BA58B7-7428-AF4F-870F-C04458A35F6D}" dt="2020-11-28T05:39:22.702" v="1427" actId="478"/>
          <ac:picMkLst>
            <pc:docMk/>
            <pc:sldMk cId="2033425383" sldId="1119"/>
            <ac:picMk id="6" creationId="{14CA05E3-4D20-BE42-8281-0735CC033288}"/>
          </ac:picMkLst>
        </pc:picChg>
        <pc:picChg chg="del">
          <ac:chgData name="Cheng Fan" userId="73b39abba4055029" providerId="LiveId" clId="{E1BA58B7-7428-AF4F-870F-C04458A35F6D}" dt="2020-11-28T04:45:55.727" v="884" actId="478"/>
          <ac:picMkLst>
            <pc:docMk/>
            <pc:sldMk cId="2033425383" sldId="1119"/>
            <ac:picMk id="7" creationId="{1BB9973F-4021-BA4B-9268-AD03327A2DA6}"/>
          </ac:picMkLst>
        </pc:picChg>
        <pc:picChg chg="add mod">
          <ac:chgData name="Cheng Fan" userId="73b39abba4055029" providerId="LiveId" clId="{E1BA58B7-7428-AF4F-870F-C04458A35F6D}" dt="2020-11-28T05:39:35.055" v="1432" actId="1076"/>
          <ac:picMkLst>
            <pc:docMk/>
            <pc:sldMk cId="2033425383" sldId="1119"/>
            <ac:picMk id="8" creationId="{C684BA1C-AF9F-CE42-87DB-5126AB684F9B}"/>
          </ac:picMkLst>
        </pc:picChg>
        <pc:picChg chg="del">
          <ac:chgData name="Cheng Fan" userId="73b39abba4055029" providerId="LiveId" clId="{E1BA58B7-7428-AF4F-870F-C04458A35F6D}" dt="2020-11-28T04:45:57.242" v="885" actId="478"/>
          <ac:picMkLst>
            <pc:docMk/>
            <pc:sldMk cId="2033425383" sldId="1119"/>
            <ac:picMk id="9" creationId="{0FB908EF-412B-3A46-B328-62A81D616685}"/>
          </ac:picMkLst>
        </pc:picChg>
        <pc:picChg chg="add mod">
          <ac:chgData name="Cheng Fan" userId="73b39abba4055029" providerId="LiveId" clId="{E1BA58B7-7428-AF4F-870F-C04458A35F6D}" dt="2020-11-28T05:40:25.571" v="1436" actId="1076"/>
          <ac:picMkLst>
            <pc:docMk/>
            <pc:sldMk cId="2033425383" sldId="1119"/>
            <ac:picMk id="10" creationId="{BDCB50FD-3329-C04D-B6EB-0ED86F830C3C}"/>
          </ac:picMkLst>
        </pc:picChg>
      </pc:sldChg>
      <pc:sldChg chg="new del">
        <pc:chgData name="Cheng Fan" userId="73b39abba4055029" providerId="LiveId" clId="{E1BA58B7-7428-AF4F-870F-C04458A35F6D}" dt="2020-11-28T04:45:06.072" v="762" actId="2696"/>
        <pc:sldMkLst>
          <pc:docMk/>
          <pc:sldMk cId="3567528551" sldId="1119"/>
        </pc:sldMkLst>
      </pc:sldChg>
      <pc:sldChg chg="addSp delSp modSp add mod">
        <pc:chgData name="Cheng Fan" userId="73b39abba4055029" providerId="LiveId" clId="{E1BA58B7-7428-AF4F-870F-C04458A35F6D}" dt="2020-12-11T10:10:39.816" v="9220" actId="14100"/>
        <pc:sldMkLst>
          <pc:docMk/>
          <pc:sldMk cId="2879850353" sldId="1120"/>
        </pc:sldMkLst>
        <pc:spChg chg="mod">
          <ac:chgData name="Cheng Fan" userId="73b39abba4055029" providerId="LiveId" clId="{E1BA58B7-7428-AF4F-870F-C04458A35F6D}" dt="2020-11-28T06:44:52.760" v="1838" actId="20577"/>
          <ac:spMkLst>
            <pc:docMk/>
            <pc:sldMk cId="2879850353" sldId="1120"/>
            <ac:spMk id="4" creationId="{9F078EC3-00FC-6D4B-9336-1BB438747989}"/>
          </ac:spMkLst>
        </pc:spChg>
        <pc:spChg chg="add mod">
          <ac:chgData name="Cheng Fan" userId="73b39abba4055029" providerId="LiveId" clId="{E1BA58B7-7428-AF4F-870F-C04458A35F6D}" dt="2020-12-11T10:05:09.325" v="9212" actId="1076"/>
          <ac:spMkLst>
            <pc:docMk/>
            <pc:sldMk cId="2879850353" sldId="1120"/>
            <ac:spMk id="6" creationId="{9CD4F6BA-0C86-FA49-9F4F-4F493D08E1E5}"/>
          </ac:spMkLst>
        </pc:spChg>
        <pc:spChg chg="add mod">
          <ac:chgData name="Cheng Fan" userId="73b39abba4055029" providerId="LiveId" clId="{E1BA58B7-7428-AF4F-870F-C04458A35F6D}" dt="2020-12-11T10:10:39.816" v="9220" actId="14100"/>
          <ac:spMkLst>
            <pc:docMk/>
            <pc:sldMk cId="2879850353" sldId="1120"/>
            <ac:spMk id="7" creationId="{52EEE6C1-1D78-564D-887A-3A642518B3ED}"/>
          </ac:spMkLst>
        </pc:spChg>
        <pc:spChg chg="mod">
          <ac:chgData name="Cheng Fan" userId="73b39abba4055029" providerId="LiveId" clId="{E1BA58B7-7428-AF4F-870F-C04458A35F6D}" dt="2020-11-28T06:39:11.622" v="1763" actId="20577"/>
          <ac:spMkLst>
            <pc:docMk/>
            <pc:sldMk cId="2879850353" sldId="1120"/>
            <ac:spMk id="11" creationId="{00000000-0000-0000-0000-000000000000}"/>
          </ac:spMkLst>
        </pc:spChg>
        <pc:spChg chg="del">
          <ac:chgData name="Cheng Fan" userId="73b39abba4055029" providerId="LiveId" clId="{E1BA58B7-7428-AF4F-870F-C04458A35F6D}" dt="2020-11-28T06:38:16.657" v="1546" actId="478"/>
          <ac:spMkLst>
            <pc:docMk/>
            <pc:sldMk cId="2879850353" sldId="1120"/>
            <ac:spMk id="12" creationId="{2A56A2F1-49A4-CC41-A70C-DDE6C9AABFF4}"/>
          </ac:spMkLst>
        </pc:spChg>
        <pc:spChg chg="del">
          <ac:chgData name="Cheng Fan" userId="73b39abba4055029" providerId="LiveId" clId="{E1BA58B7-7428-AF4F-870F-C04458A35F6D}" dt="2020-11-28T06:38:19.060" v="1547" actId="478"/>
          <ac:spMkLst>
            <pc:docMk/>
            <pc:sldMk cId="2879850353" sldId="1120"/>
            <ac:spMk id="14" creationId="{B2F54042-5CCC-DE44-9DF8-8B0C9CDEA224}"/>
          </ac:spMkLst>
        </pc:spChg>
        <pc:picChg chg="add mod">
          <ac:chgData name="Cheng Fan" userId="73b39abba4055029" providerId="LiveId" clId="{E1BA58B7-7428-AF4F-870F-C04458A35F6D}" dt="2020-11-28T06:43:20.275" v="1765" actId="1076"/>
          <ac:picMkLst>
            <pc:docMk/>
            <pc:sldMk cId="2879850353" sldId="1120"/>
            <ac:picMk id="2" creationId="{02AE2488-0385-4547-BAE7-E1FD27E0406D}"/>
          </ac:picMkLst>
        </pc:picChg>
        <pc:picChg chg="add mod">
          <ac:chgData name="Cheng Fan" userId="73b39abba4055029" providerId="LiveId" clId="{E1BA58B7-7428-AF4F-870F-C04458A35F6D}" dt="2020-11-28T06:45:22.258" v="1839" actId="1076"/>
          <ac:picMkLst>
            <pc:docMk/>
            <pc:sldMk cId="2879850353" sldId="1120"/>
            <ac:picMk id="3" creationId="{3BF988B3-D225-954A-9D99-77C7D117CA23}"/>
          </ac:picMkLst>
        </pc:picChg>
        <pc:picChg chg="del">
          <ac:chgData name="Cheng Fan" userId="73b39abba4055029" providerId="LiveId" clId="{E1BA58B7-7428-AF4F-870F-C04458A35F6D}" dt="2020-11-28T06:38:11.356" v="1543" actId="478"/>
          <ac:picMkLst>
            <pc:docMk/>
            <pc:sldMk cId="2879850353" sldId="1120"/>
            <ac:picMk id="5" creationId="{868EE8B8-B69D-6446-8710-9967FD27B56D}"/>
          </ac:picMkLst>
        </pc:picChg>
        <pc:picChg chg="del">
          <ac:chgData name="Cheng Fan" userId="73b39abba4055029" providerId="LiveId" clId="{E1BA58B7-7428-AF4F-870F-C04458A35F6D}" dt="2020-11-28T06:38:12.855" v="1544" actId="478"/>
          <ac:picMkLst>
            <pc:docMk/>
            <pc:sldMk cId="2879850353" sldId="1120"/>
            <ac:picMk id="7" creationId="{1BB9973F-4021-BA4B-9268-AD03327A2DA6}"/>
          </ac:picMkLst>
        </pc:picChg>
        <pc:picChg chg="del">
          <ac:chgData name="Cheng Fan" userId="73b39abba4055029" providerId="LiveId" clId="{E1BA58B7-7428-AF4F-870F-C04458A35F6D}" dt="2020-11-28T06:38:14.314" v="1545" actId="478"/>
          <ac:picMkLst>
            <pc:docMk/>
            <pc:sldMk cId="2879850353" sldId="1120"/>
            <ac:picMk id="9" creationId="{0FB908EF-412B-3A46-B328-62A81D616685}"/>
          </ac:picMkLst>
        </pc:picChg>
        <pc:picChg chg="del">
          <ac:chgData name="Cheng Fan" userId="73b39abba4055029" providerId="LiveId" clId="{E1BA58B7-7428-AF4F-870F-C04458A35F6D}" dt="2020-11-28T06:38:09.814" v="1542" actId="478"/>
          <ac:picMkLst>
            <pc:docMk/>
            <pc:sldMk cId="2879850353" sldId="1120"/>
            <ac:picMk id="13" creationId="{4C3BB94E-1E26-674F-80B1-2538E4DB8D48}"/>
          </ac:picMkLst>
        </pc:picChg>
      </pc:sldChg>
      <pc:sldChg chg="addSp delSp modSp add mod">
        <pc:chgData name="Cheng Fan" userId="73b39abba4055029" providerId="LiveId" clId="{E1BA58B7-7428-AF4F-870F-C04458A35F6D}" dt="2020-12-10T17:57:11.125" v="8551" actId="1076"/>
        <pc:sldMkLst>
          <pc:docMk/>
          <pc:sldMk cId="272454489" sldId="1121"/>
        </pc:sldMkLst>
        <pc:spChg chg="mod">
          <ac:chgData name="Cheng Fan" userId="73b39abba4055029" providerId="LiveId" clId="{E1BA58B7-7428-AF4F-870F-C04458A35F6D}" dt="2020-11-28T07:37:34.144" v="2019" actId="20577"/>
          <ac:spMkLst>
            <pc:docMk/>
            <pc:sldMk cId="272454489" sldId="1121"/>
            <ac:spMk id="4" creationId="{9F078EC3-00FC-6D4B-9336-1BB438747989}"/>
          </ac:spMkLst>
        </pc:spChg>
        <pc:spChg chg="del">
          <ac:chgData name="Cheng Fan" userId="73b39abba4055029" providerId="LiveId" clId="{E1BA58B7-7428-AF4F-870F-C04458A35F6D}" dt="2020-11-28T06:46:28.906" v="1872" actId="478"/>
          <ac:spMkLst>
            <pc:docMk/>
            <pc:sldMk cId="272454489" sldId="1121"/>
            <ac:spMk id="6" creationId="{9CD4F6BA-0C86-FA49-9F4F-4F493D08E1E5}"/>
          </ac:spMkLst>
        </pc:spChg>
        <pc:spChg chg="add mod">
          <ac:chgData name="Cheng Fan" userId="73b39abba4055029" providerId="LiveId" clId="{E1BA58B7-7428-AF4F-870F-C04458A35F6D}" dt="2020-12-10T17:57:11.125" v="8551" actId="1076"/>
          <ac:spMkLst>
            <pc:docMk/>
            <pc:sldMk cId="272454489" sldId="1121"/>
            <ac:spMk id="8" creationId="{74BD385D-69D4-924E-BD3C-6932CA36B06D}"/>
          </ac:spMkLst>
        </pc:spChg>
        <pc:spChg chg="add mod">
          <ac:chgData name="Cheng Fan" userId="73b39abba4055029" providerId="LiveId" clId="{E1BA58B7-7428-AF4F-870F-C04458A35F6D}" dt="2020-11-28T07:43:09.086" v="2066" actId="1076"/>
          <ac:spMkLst>
            <pc:docMk/>
            <pc:sldMk cId="272454489" sldId="1121"/>
            <ac:spMk id="9" creationId="{BEECA6C7-A836-A84D-BA78-203E0A41F622}"/>
          </ac:spMkLst>
        </pc:spChg>
        <pc:spChg chg="mod">
          <ac:chgData name="Cheng Fan" userId="73b39abba4055029" providerId="LiveId" clId="{E1BA58B7-7428-AF4F-870F-C04458A35F6D}" dt="2020-11-28T07:42:11.993" v="2062" actId="20577"/>
          <ac:spMkLst>
            <pc:docMk/>
            <pc:sldMk cId="272454489" sldId="1121"/>
            <ac:spMk id="11" creationId="{00000000-0000-0000-0000-000000000000}"/>
          </ac:spMkLst>
        </pc:spChg>
        <pc:picChg chg="del">
          <ac:chgData name="Cheng Fan" userId="73b39abba4055029" providerId="LiveId" clId="{E1BA58B7-7428-AF4F-870F-C04458A35F6D}" dt="2020-11-28T06:46:25.290" v="1870" actId="478"/>
          <ac:picMkLst>
            <pc:docMk/>
            <pc:sldMk cId="272454489" sldId="1121"/>
            <ac:picMk id="2" creationId="{02AE2488-0385-4547-BAE7-E1FD27E0406D}"/>
          </ac:picMkLst>
        </pc:picChg>
        <pc:picChg chg="del">
          <ac:chgData name="Cheng Fan" userId="73b39abba4055029" providerId="LiveId" clId="{E1BA58B7-7428-AF4F-870F-C04458A35F6D}" dt="2020-11-28T06:46:26.704" v="1871" actId="478"/>
          <ac:picMkLst>
            <pc:docMk/>
            <pc:sldMk cId="272454489" sldId="1121"/>
            <ac:picMk id="3" creationId="{3BF988B3-D225-954A-9D99-77C7D117CA23}"/>
          </ac:picMkLst>
        </pc:picChg>
        <pc:picChg chg="add mod">
          <ac:chgData name="Cheng Fan" userId="73b39abba4055029" providerId="LiveId" clId="{E1BA58B7-7428-AF4F-870F-C04458A35F6D}" dt="2020-11-28T07:43:04.948" v="2065" actId="1076"/>
          <ac:picMkLst>
            <pc:docMk/>
            <pc:sldMk cId="272454489" sldId="1121"/>
            <ac:picMk id="5" creationId="{FAB4086A-374C-3447-96F1-F0576DC8DC2C}"/>
          </ac:picMkLst>
        </pc:picChg>
        <pc:picChg chg="add mod">
          <ac:chgData name="Cheng Fan" userId="73b39abba4055029" providerId="LiveId" clId="{E1BA58B7-7428-AF4F-870F-C04458A35F6D}" dt="2020-11-28T07:43:09.086" v="2066" actId="1076"/>
          <ac:picMkLst>
            <pc:docMk/>
            <pc:sldMk cId="272454489" sldId="1121"/>
            <ac:picMk id="7" creationId="{E0095C9D-E1BE-CB49-A5B0-4ABEE7BF6205}"/>
          </ac:picMkLst>
        </pc:picChg>
      </pc:sldChg>
      <pc:sldChg chg="new del">
        <pc:chgData name="Cheng Fan" userId="73b39abba4055029" providerId="LiveId" clId="{E1BA58B7-7428-AF4F-870F-C04458A35F6D}" dt="2020-11-28T08:06:58.651" v="2068" actId="2696"/>
        <pc:sldMkLst>
          <pc:docMk/>
          <pc:sldMk cId="642760204" sldId="1122"/>
        </pc:sldMkLst>
      </pc:sldChg>
      <pc:sldChg chg="addSp delSp modSp add mod">
        <pc:chgData name="Cheng Fan" userId="73b39abba4055029" providerId="LiveId" clId="{E1BA58B7-7428-AF4F-870F-C04458A35F6D}" dt="2020-12-10T18:30:19.531" v="9189" actId="1076"/>
        <pc:sldMkLst>
          <pc:docMk/>
          <pc:sldMk cId="657357565" sldId="1122"/>
        </pc:sldMkLst>
        <pc:spChg chg="del">
          <ac:chgData name="Cheng Fan" userId="73b39abba4055029" providerId="LiveId" clId="{E1BA58B7-7428-AF4F-870F-C04458A35F6D}" dt="2020-11-28T08:07:15.608" v="2070" actId="478"/>
          <ac:spMkLst>
            <pc:docMk/>
            <pc:sldMk cId="657357565" sldId="1122"/>
            <ac:spMk id="4" creationId="{9F078EC3-00FC-6D4B-9336-1BB438747989}"/>
          </ac:spMkLst>
        </pc:spChg>
        <pc:spChg chg="add mod">
          <ac:chgData name="Cheng Fan" userId="73b39abba4055029" providerId="LiveId" clId="{E1BA58B7-7428-AF4F-870F-C04458A35F6D}" dt="2020-12-10T18:18:17.305" v="9061" actId="122"/>
          <ac:spMkLst>
            <pc:docMk/>
            <pc:sldMk cId="657357565" sldId="1122"/>
            <ac:spMk id="7" creationId="{ED712265-6477-0E4C-9B1D-05863397670B}"/>
          </ac:spMkLst>
        </pc:spChg>
        <pc:spChg chg="add mod">
          <ac:chgData name="Cheng Fan" userId="73b39abba4055029" providerId="LiveId" clId="{E1BA58B7-7428-AF4F-870F-C04458A35F6D}" dt="2020-12-10T18:30:19.531" v="9189" actId="1076"/>
          <ac:spMkLst>
            <pc:docMk/>
            <pc:sldMk cId="657357565" sldId="1122"/>
            <ac:spMk id="9" creationId="{6B0B3A59-B5D7-0B40-BDC3-4361414F2018}"/>
          </ac:spMkLst>
        </pc:spChg>
        <pc:spChg chg="del">
          <ac:chgData name="Cheng Fan" userId="73b39abba4055029" providerId="LiveId" clId="{E1BA58B7-7428-AF4F-870F-C04458A35F6D}" dt="2020-11-28T08:07:21.039" v="2073" actId="478"/>
          <ac:spMkLst>
            <pc:docMk/>
            <pc:sldMk cId="657357565" sldId="1122"/>
            <ac:spMk id="9" creationId="{BEECA6C7-A836-A84D-BA78-203E0A41F622}"/>
          </ac:spMkLst>
        </pc:spChg>
        <pc:spChg chg="del">
          <ac:chgData name="Cheng Fan" userId="73b39abba4055029" providerId="LiveId" clId="{E1BA58B7-7428-AF4F-870F-C04458A35F6D}" dt="2020-11-28T08:07:27.971" v="2074" actId="478"/>
          <ac:spMkLst>
            <pc:docMk/>
            <pc:sldMk cId="657357565" sldId="1122"/>
            <ac:spMk id="11" creationId="{00000000-0000-0000-0000-000000000000}"/>
          </ac:spMkLst>
        </pc:spChg>
        <pc:picChg chg="add mod">
          <ac:chgData name="Cheng Fan" userId="73b39abba4055029" providerId="LiveId" clId="{E1BA58B7-7428-AF4F-870F-C04458A35F6D}" dt="2020-11-28T08:22:15.916" v="2087" actId="1076"/>
          <ac:picMkLst>
            <pc:docMk/>
            <pc:sldMk cId="657357565" sldId="1122"/>
            <ac:picMk id="2" creationId="{F29869AB-87CC-534F-BB9E-722EEC824045}"/>
          </ac:picMkLst>
        </pc:picChg>
        <pc:picChg chg="add mod">
          <ac:chgData name="Cheng Fan" userId="73b39abba4055029" providerId="LiveId" clId="{E1BA58B7-7428-AF4F-870F-C04458A35F6D}" dt="2020-12-10T18:15:35.491" v="9059" actId="1076"/>
          <ac:picMkLst>
            <pc:docMk/>
            <pc:sldMk cId="657357565" sldId="1122"/>
            <ac:picMk id="3" creationId="{39C13DA8-B5BE-B74C-A813-D0AA041DAA62}"/>
          </ac:picMkLst>
        </pc:picChg>
        <pc:picChg chg="del">
          <ac:chgData name="Cheng Fan" userId="73b39abba4055029" providerId="LiveId" clId="{E1BA58B7-7428-AF4F-870F-C04458A35F6D}" dt="2020-11-28T08:07:16.995" v="2071" actId="478"/>
          <ac:picMkLst>
            <pc:docMk/>
            <pc:sldMk cId="657357565" sldId="1122"/>
            <ac:picMk id="5" creationId="{FAB4086A-374C-3447-96F1-F0576DC8DC2C}"/>
          </ac:picMkLst>
        </pc:picChg>
        <pc:picChg chg="add mod">
          <ac:chgData name="Cheng Fan" userId="73b39abba4055029" providerId="LiveId" clId="{E1BA58B7-7428-AF4F-870F-C04458A35F6D}" dt="2020-11-28T08:22:06.144" v="2086" actId="1076"/>
          <ac:picMkLst>
            <pc:docMk/>
            <pc:sldMk cId="657357565" sldId="1122"/>
            <ac:picMk id="6" creationId="{53AAF6CD-3191-6B47-B629-3D0B9CBFEF7F}"/>
          </ac:picMkLst>
        </pc:picChg>
        <pc:picChg chg="del">
          <ac:chgData name="Cheng Fan" userId="73b39abba4055029" providerId="LiveId" clId="{E1BA58B7-7428-AF4F-870F-C04458A35F6D}" dt="2020-11-28T08:07:18.810" v="2072" actId="478"/>
          <ac:picMkLst>
            <pc:docMk/>
            <pc:sldMk cId="657357565" sldId="1122"/>
            <ac:picMk id="7" creationId="{E0095C9D-E1BE-CB49-A5B0-4ABEE7BF6205}"/>
          </ac:picMkLst>
        </pc:picChg>
        <pc:picChg chg="add mod">
          <ac:chgData name="Cheng Fan" userId="73b39abba4055029" providerId="LiveId" clId="{E1BA58B7-7428-AF4F-870F-C04458A35F6D}" dt="2020-12-10T18:15:16.154" v="9058" actId="1076"/>
          <ac:picMkLst>
            <pc:docMk/>
            <pc:sldMk cId="657357565" sldId="1122"/>
            <ac:picMk id="8" creationId="{5702D372-3133-ED4E-AADF-C81596E2D22E}"/>
          </ac:picMkLst>
        </pc:picChg>
      </pc:sldChg>
      <pc:sldChg chg="addSp delSp modSp add mod">
        <pc:chgData name="Cheng Fan" userId="73b39abba4055029" providerId="LiveId" clId="{E1BA58B7-7428-AF4F-870F-C04458A35F6D}" dt="2020-11-29T08:13:51.334" v="8287" actId="20577"/>
        <pc:sldMkLst>
          <pc:docMk/>
          <pc:sldMk cId="1758835188" sldId="1123"/>
        </pc:sldMkLst>
        <pc:spChg chg="mod">
          <ac:chgData name="Cheng Fan" userId="73b39abba4055029" providerId="LiveId" clId="{E1BA58B7-7428-AF4F-870F-C04458A35F6D}" dt="2020-11-28T09:13:37.556" v="2864" actId="20577"/>
          <ac:spMkLst>
            <pc:docMk/>
            <pc:sldMk cId="1758835188" sldId="1123"/>
            <ac:spMk id="2" creationId="{DBE995F6-D0BC-4A4D-BB63-DBA1C3D443DF}"/>
          </ac:spMkLst>
        </pc:spChg>
        <pc:spChg chg="mod">
          <ac:chgData name="Cheng Fan" userId="73b39abba4055029" providerId="LiveId" clId="{E1BA58B7-7428-AF4F-870F-C04458A35F6D}" dt="2020-11-28T09:13:46.442" v="2868" actId="20577"/>
          <ac:spMkLst>
            <pc:docMk/>
            <pc:sldMk cId="1758835188" sldId="1123"/>
            <ac:spMk id="4" creationId="{9F078EC3-00FC-6D4B-9336-1BB438747989}"/>
          </ac:spMkLst>
        </pc:spChg>
        <pc:spChg chg="mod">
          <ac:chgData name="Cheng Fan" userId="73b39abba4055029" providerId="LiveId" clId="{E1BA58B7-7428-AF4F-870F-C04458A35F6D}" dt="2020-11-29T08:13:51.334" v="8287" actId="20577"/>
          <ac:spMkLst>
            <pc:docMk/>
            <pc:sldMk cId="1758835188" sldId="1123"/>
            <ac:spMk id="11" creationId="{00000000-0000-0000-0000-000000000000}"/>
          </ac:spMkLst>
        </pc:spChg>
        <pc:picChg chg="del">
          <ac:chgData name="Cheng Fan" userId="73b39abba4055029" providerId="LiveId" clId="{E1BA58B7-7428-AF4F-870F-C04458A35F6D}" dt="2020-11-28T08:32:07.309" v="2152" actId="478"/>
          <ac:picMkLst>
            <pc:docMk/>
            <pc:sldMk cId="1758835188" sldId="1123"/>
            <ac:picMk id="3" creationId="{2CE4D1A2-253F-4497-8525-0A20E4403C2C}"/>
          </ac:picMkLst>
        </pc:picChg>
        <pc:picChg chg="add mod">
          <ac:chgData name="Cheng Fan" userId="73b39abba4055029" providerId="LiveId" clId="{E1BA58B7-7428-AF4F-870F-C04458A35F6D}" dt="2020-11-28T16:20:52.240" v="4931" actId="14100"/>
          <ac:picMkLst>
            <pc:docMk/>
            <pc:sldMk cId="1758835188" sldId="1123"/>
            <ac:picMk id="5" creationId="{B21560FB-75B0-434F-9FFB-64A1AA6F057E}"/>
          </ac:picMkLst>
        </pc:picChg>
        <pc:picChg chg="del">
          <ac:chgData name="Cheng Fan" userId="73b39abba4055029" providerId="LiveId" clId="{E1BA58B7-7428-AF4F-870F-C04458A35F6D}" dt="2020-11-28T08:32:31.101" v="2178" actId="478"/>
          <ac:picMkLst>
            <pc:docMk/>
            <pc:sldMk cId="1758835188" sldId="1123"/>
            <ac:picMk id="6" creationId="{DD1B97E4-8A1A-4B97-A429-CDEEDF0CFEA5}"/>
          </ac:picMkLst>
        </pc:picChg>
        <pc:picChg chg="del">
          <ac:chgData name="Cheng Fan" userId="73b39abba4055029" providerId="LiveId" clId="{E1BA58B7-7428-AF4F-870F-C04458A35F6D}" dt="2020-11-28T08:32:28.065" v="2176" actId="478"/>
          <ac:picMkLst>
            <pc:docMk/>
            <pc:sldMk cId="1758835188" sldId="1123"/>
            <ac:picMk id="7" creationId="{9277E951-3A1B-4EA2-8AED-D9CDDED9845A}"/>
          </ac:picMkLst>
        </pc:picChg>
        <pc:picChg chg="add mod">
          <ac:chgData name="Cheng Fan" userId="73b39abba4055029" providerId="LiveId" clId="{E1BA58B7-7428-AF4F-870F-C04458A35F6D}" dt="2020-11-29T01:35:20.200" v="5168" actId="1076"/>
          <ac:picMkLst>
            <pc:docMk/>
            <pc:sldMk cId="1758835188" sldId="1123"/>
            <ac:picMk id="8" creationId="{25CB1BBE-96DE-EC49-AD18-8EDA63C20F8A}"/>
          </ac:picMkLst>
        </pc:picChg>
        <pc:picChg chg="del">
          <ac:chgData name="Cheng Fan" userId="73b39abba4055029" providerId="LiveId" clId="{E1BA58B7-7428-AF4F-870F-C04458A35F6D}" dt="2020-11-28T08:32:29.556" v="2177" actId="478"/>
          <ac:picMkLst>
            <pc:docMk/>
            <pc:sldMk cId="1758835188" sldId="1123"/>
            <ac:picMk id="9" creationId="{CC31D655-4A06-4C1E-9901-6C4AFC5A2D63}"/>
          </ac:picMkLst>
        </pc:picChg>
      </pc:sldChg>
      <pc:sldChg chg="addSp delSp modSp add mod">
        <pc:chgData name="Cheng Fan" userId="73b39abba4055029" providerId="LiveId" clId="{E1BA58B7-7428-AF4F-870F-C04458A35F6D}" dt="2020-11-28T08:51:51.783" v="2740" actId="478"/>
        <pc:sldMkLst>
          <pc:docMk/>
          <pc:sldMk cId="3369080369" sldId="1124"/>
        </pc:sldMkLst>
        <pc:spChg chg="del mod">
          <ac:chgData name="Cheng Fan" userId="73b39abba4055029" providerId="LiveId" clId="{E1BA58B7-7428-AF4F-870F-C04458A35F6D}" dt="2020-11-28T08:51:51.783" v="2740" actId="478"/>
          <ac:spMkLst>
            <pc:docMk/>
            <pc:sldMk cId="3369080369" sldId="1124"/>
            <ac:spMk id="2" creationId="{DBE995F6-D0BC-4A4D-BB63-DBA1C3D443DF}"/>
          </ac:spMkLst>
        </pc:spChg>
        <pc:spChg chg="mod">
          <ac:chgData name="Cheng Fan" userId="73b39abba4055029" providerId="LiveId" clId="{E1BA58B7-7428-AF4F-870F-C04458A35F6D}" dt="2020-11-28T08:43:12.705" v="2481" actId="20577"/>
          <ac:spMkLst>
            <pc:docMk/>
            <pc:sldMk cId="3369080369" sldId="1124"/>
            <ac:spMk id="4" creationId="{9F078EC3-00FC-6D4B-9336-1BB438747989}"/>
          </ac:spMkLst>
        </pc:spChg>
        <pc:spChg chg="mod">
          <ac:chgData name="Cheng Fan" userId="73b39abba4055029" providerId="LiveId" clId="{E1BA58B7-7428-AF4F-870F-C04458A35F6D}" dt="2020-11-28T08:44:43.960" v="2663" actId="2711"/>
          <ac:spMkLst>
            <pc:docMk/>
            <pc:sldMk cId="3369080369" sldId="1124"/>
            <ac:spMk id="11" creationId="{00000000-0000-0000-0000-000000000000}"/>
          </ac:spMkLst>
        </pc:spChg>
        <pc:picChg chg="add mod">
          <ac:chgData name="Cheng Fan" userId="73b39abba4055029" providerId="LiveId" clId="{E1BA58B7-7428-AF4F-870F-C04458A35F6D}" dt="2020-11-28T08:51:01.086" v="2733" actId="1076"/>
          <ac:picMkLst>
            <pc:docMk/>
            <pc:sldMk cId="3369080369" sldId="1124"/>
            <ac:picMk id="3" creationId="{401E4D19-1BD5-294E-AD50-DCC97F65F178}"/>
          </ac:picMkLst>
        </pc:picChg>
        <pc:picChg chg="add mod">
          <ac:chgData name="Cheng Fan" userId="73b39abba4055029" providerId="LiveId" clId="{E1BA58B7-7428-AF4F-870F-C04458A35F6D}" dt="2020-11-28T08:51:18.425" v="2736" actId="1076"/>
          <ac:picMkLst>
            <pc:docMk/>
            <pc:sldMk cId="3369080369" sldId="1124"/>
            <ac:picMk id="5" creationId="{174A2BC5-C251-9F49-ACB7-DFA3D29C8E2B}"/>
          </ac:picMkLst>
        </pc:picChg>
      </pc:sldChg>
      <pc:sldChg chg="add">
        <pc:chgData name="Cheng Fan" userId="73b39abba4055029" providerId="LiveId" clId="{E1BA58B7-7428-AF4F-870F-C04458A35F6D}" dt="2020-11-29T07:27:34.072" v="7269"/>
        <pc:sldMkLst>
          <pc:docMk/>
          <pc:sldMk cId="2225506541" sldId="1125"/>
        </pc:sldMkLst>
      </pc:sldChg>
      <pc:sldChg chg="addSp delSp modSp add del mod">
        <pc:chgData name="Cheng Fan" userId="73b39abba4055029" providerId="LiveId" clId="{E1BA58B7-7428-AF4F-870F-C04458A35F6D}" dt="2020-11-29T07:27:30.183" v="7268" actId="2696"/>
        <pc:sldMkLst>
          <pc:docMk/>
          <pc:sldMk cId="3039780233" sldId="1125"/>
        </pc:sldMkLst>
        <pc:spChg chg="mod">
          <ac:chgData name="Cheng Fan" userId="73b39abba4055029" providerId="LiveId" clId="{E1BA58B7-7428-AF4F-870F-C04458A35F6D}" dt="2020-11-29T02:26:17.986" v="6388" actId="20577"/>
          <ac:spMkLst>
            <pc:docMk/>
            <pc:sldMk cId="3039780233" sldId="1125"/>
            <ac:spMk id="3" creationId="{E5EB73E9-9700-4A7E-A524-05EF04DEFB3C}"/>
          </ac:spMkLst>
        </pc:spChg>
        <pc:spChg chg="mod">
          <ac:chgData name="Cheng Fan" userId="73b39abba4055029" providerId="LiveId" clId="{E1BA58B7-7428-AF4F-870F-C04458A35F6D}" dt="2020-11-28T09:54:09.817" v="3572" actId="20577"/>
          <ac:spMkLst>
            <pc:docMk/>
            <pc:sldMk cId="3039780233" sldId="1125"/>
            <ac:spMk id="4" creationId="{9F078EC3-00FC-6D4B-9336-1BB438747989}"/>
          </ac:spMkLst>
        </pc:spChg>
        <pc:spChg chg="del">
          <ac:chgData name="Cheng Fan" userId="73b39abba4055029" providerId="LiveId" clId="{E1BA58B7-7428-AF4F-870F-C04458A35F6D}" dt="2020-11-28T09:54:18.645" v="3574" actId="478"/>
          <ac:spMkLst>
            <pc:docMk/>
            <pc:sldMk cId="3039780233" sldId="1125"/>
            <ac:spMk id="5" creationId="{B2A0CCAB-73B3-8D4B-87D5-724BDBCE402D}"/>
          </ac:spMkLst>
        </pc:spChg>
        <pc:spChg chg="add del mod">
          <ac:chgData name="Cheng Fan" userId="73b39abba4055029" providerId="LiveId" clId="{E1BA58B7-7428-AF4F-870F-C04458A35F6D}" dt="2020-11-29T02:28:38.490" v="6395" actId="21"/>
          <ac:spMkLst>
            <pc:docMk/>
            <pc:sldMk cId="3039780233" sldId="1125"/>
            <ac:spMk id="7" creationId="{083D8B85-C47E-8343-8581-1E5C9CCBF92D}"/>
          </ac:spMkLst>
        </pc:spChg>
        <pc:picChg chg="add mod">
          <ac:chgData name="Cheng Fan" userId="73b39abba4055029" providerId="LiveId" clId="{E1BA58B7-7428-AF4F-870F-C04458A35F6D}" dt="2020-11-29T02:28:12.167" v="6391" actId="1076"/>
          <ac:picMkLst>
            <pc:docMk/>
            <pc:sldMk cId="3039780233" sldId="1125"/>
            <ac:picMk id="2" creationId="{88979BAD-320B-A842-B683-A25981713BA2}"/>
          </ac:picMkLst>
        </pc:picChg>
        <pc:picChg chg="add mod">
          <ac:chgData name="Cheng Fan" userId="73b39abba4055029" providerId="LiveId" clId="{E1BA58B7-7428-AF4F-870F-C04458A35F6D}" dt="2020-11-29T02:25:45.445" v="6331" actId="1076"/>
          <ac:picMkLst>
            <pc:docMk/>
            <pc:sldMk cId="3039780233" sldId="1125"/>
            <ac:picMk id="6" creationId="{4D645545-ABDE-D348-A905-7E47B5A9E40A}"/>
          </ac:picMkLst>
        </pc:picChg>
        <pc:picChg chg="add mod">
          <ac:chgData name="Cheng Fan" userId="73b39abba4055029" providerId="LiveId" clId="{E1BA58B7-7428-AF4F-870F-C04458A35F6D}" dt="2020-11-29T02:28:15.892" v="6392" actId="1076"/>
          <ac:picMkLst>
            <pc:docMk/>
            <pc:sldMk cId="3039780233" sldId="1125"/>
            <ac:picMk id="8" creationId="{3A76B0AC-CB08-D94E-AB7E-CB8151730FF7}"/>
          </ac:picMkLst>
        </pc:picChg>
        <pc:picChg chg="add mod">
          <ac:chgData name="Cheng Fan" userId="73b39abba4055029" providerId="LiveId" clId="{E1BA58B7-7428-AF4F-870F-C04458A35F6D}" dt="2020-11-29T02:28:32.391" v="6394" actId="1076"/>
          <ac:picMkLst>
            <pc:docMk/>
            <pc:sldMk cId="3039780233" sldId="1125"/>
            <ac:picMk id="9" creationId="{AAACA8DF-C7FF-4246-8EBE-D5A4AD6C1E54}"/>
          </ac:picMkLst>
        </pc:picChg>
      </pc:sldChg>
      <pc:sldChg chg="new del">
        <pc:chgData name="Cheng Fan" userId="73b39abba4055029" providerId="LiveId" clId="{E1BA58B7-7428-AF4F-870F-C04458A35F6D}" dt="2020-11-28T12:17:39.114" v="3577" actId="2696"/>
        <pc:sldMkLst>
          <pc:docMk/>
          <pc:sldMk cId="401401325" sldId="1126"/>
        </pc:sldMkLst>
      </pc:sldChg>
      <pc:sldChg chg="addSp delSp modSp add mod">
        <pc:chgData name="Cheng Fan" userId="73b39abba4055029" providerId="LiveId" clId="{E1BA58B7-7428-AF4F-870F-C04458A35F6D}" dt="2020-12-10T08:30:29.815" v="8377" actId="2711"/>
        <pc:sldMkLst>
          <pc:docMk/>
          <pc:sldMk cId="3312076650" sldId="1126"/>
        </pc:sldMkLst>
        <pc:spChg chg="mod">
          <ac:chgData name="Cheng Fan" userId="73b39abba4055029" providerId="LiveId" clId="{E1BA58B7-7428-AF4F-870F-C04458A35F6D}" dt="2020-12-10T08:30:29.815" v="8377" actId="2711"/>
          <ac:spMkLst>
            <pc:docMk/>
            <pc:sldMk cId="3312076650" sldId="1126"/>
            <ac:spMk id="4" creationId="{9F078EC3-00FC-6D4B-9336-1BB438747989}"/>
          </ac:spMkLst>
        </pc:spChg>
        <pc:spChg chg="add del">
          <ac:chgData name="Cheng Fan" userId="73b39abba4055029" providerId="LiveId" clId="{E1BA58B7-7428-AF4F-870F-C04458A35F6D}" dt="2020-11-28T15:12:23.814" v="3959" actId="478"/>
          <ac:spMkLst>
            <pc:docMk/>
            <pc:sldMk cId="3312076650" sldId="1126"/>
            <ac:spMk id="6" creationId="{B419A182-3B2F-CD4A-BCFC-ACBF02BA1461}"/>
          </ac:spMkLst>
        </pc:spChg>
        <pc:spChg chg="add mod">
          <ac:chgData name="Cheng Fan" userId="73b39abba4055029" providerId="LiveId" clId="{E1BA58B7-7428-AF4F-870F-C04458A35F6D}" dt="2020-11-28T12:26:21.484" v="3674" actId="14100"/>
          <ac:spMkLst>
            <pc:docMk/>
            <pc:sldMk cId="3312076650" sldId="1126"/>
            <ac:spMk id="9" creationId="{BB2D65BC-78DE-EF49-9CC9-363124CBBB1E}"/>
          </ac:spMkLst>
        </pc:spChg>
        <pc:spChg chg="mod">
          <ac:chgData name="Cheng Fan" userId="73b39abba4055029" providerId="LiveId" clId="{E1BA58B7-7428-AF4F-870F-C04458A35F6D}" dt="2020-11-28T13:49:20.104" v="3735" actId="20577"/>
          <ac:spMkLst>
            <pc:docMk/>
            <pc:sldMk cId="3312076650" sldId="1126"/>
            <ac:spMk id="11" creationId="{00000000-0000-0000-0000-000000000000}"/>
          </ac:spMkLst>
        </pc:spChg>
        <pc:spChg chg="add mod">
          <ac:chgData name="Cheng Fan" userId="73b39abba4055029" providerId="LiveId" clId="{E1BA58B7-7428-AF4F-870F-C04458A35F6D}" dt="2020-11-29T06:43:01.878" v="6405" actId="1076"/>
          <ac:spMkLst>
            <pc:docMk/>
            <pc:sldMk cId="3312076650" sldId="1126"/>
            <ac:spMk id="13" creationId="{19167DA3-B739-7D4E-ABC1-5A5A76ACB334}"/>
          </ac:spMkLst>
        </pc:spChg>
        <pc:picChg chg="del">
          <ac:chgData name="Cheng Fan" userId="73b39abba4055029" providerId="LiveId" clId="{E1BA58B7-7428-AF4F-870F-C04458A35F6D}" dt="2020-11-28T12:17:58.722" v="3624" actId="478"/>
          <ac:picMkLst>
            <pc:docMk/>
            <pc:sldMk cId="3312076650" sldId="1126"/>
            <ac:picMk id="2" creationId="{9CDCAD91-2503-5B43-82FB-0411B66E9830}"/>
          </ac:picMkLst>
        </pc:picChg>
        <pc:picChg chg="del">
          <ac:chgData name="Cheng Fan" userId="73b39abba4055029" providerId="LiveId" clId="{E1BA58B7-7428-AF4F-870F-C04458A35F6D}" dt="2020-11-28T12:18:00.249" v="3625" actId="478"/>
          <ac:picMkLst>
            <pc:docMk/>
            <pc:sldMk cId="3312076650" sldId="1126"/>
            <ac:picMk id="3" creationId="{E2CB8658-CDC7-D249-A120-24F6CDE36015}"/>
          </ac:picMkLst>
        </pc:picChg>
        <pc:picChg chg="add del mod">
          <ac:chgData name="Cheng Fan" userId="73b39abba4055029" providerId="LiveId" clId="{E1BA58B7-7428-AF4F-870F-C04458A35F6D}" dt="2020-11-28T13:48:48.609" v="3727" actId="21"/>
          <ac:picMkLst>
            <pc:docMk/>
            <pc:sldMk cId="3312076650" sldId="1126"/>
            <ac:picMk id="5" creationId="{15DDD33E-9CC2-1A46-835C-1CA93A807D10}"/>
          </ac:picMkLst>
        </pc:picChg>
        <pc:picChg chg="del">
          <ac:chgData name="Cheng Fan" userId="73b39abba4055029" providerId="LiveId" clId="{E1BA58B7-7428-AF4F-870F-C04458A35F6D}" dt="2020-11-28T12:18:01.522" v="3626" actId="478"/>
          <ac:picMkLst>
            <pc:docMk/>
            <pc:sldMk cId="3312076650" sldId="1126"/>
            <ac:picMk id="8" creationId="{C684BA1C-AF9F-CE42-87DB-5126AB684F9B}"/>
          </ac:picMkLst>
        </pc:picChg>
        <pc:picChg chg="del">
          <ac:chgData name="Cheng Fan" userId="73b39abba4055029" providerId="LiveId" clId="{E1BA58B7-7428-AF4F-870F-C04458A35F6D}" dt="2020-11-28T12:18:02.880" v="3627" actId="478"/>
          <ac:picMkLst>
            <pc:docMk/>
            <pc:sldMk cId="3312076650" sldId="1126"/>
            <ac:picMk id="10" creationId="{BDCB50FD-3329-C04D-B6EB-0ED86F830C3C}"/>
          </ac:picMkLst>
        </pc:picChg>
        <pc:picChg chg="add mod">
          <ac:chgData name="Cheng Fan" userId="73b39abba4055029" providerId="LiveId" clId="{E1BA58B7-7428-AF4F-870F-C04458A35F6D}" dt="2020-11-29T06:42:55.061" v="6403" actId="1076"/>
          <ac:picMkLst>
            <pc:docMk/>
            <pc:sldMk cId="3312076650" sldId="1126"/>
            <ac:picMk id="12" creationId="{F5711C79-6B79-264D-9C92-45683651797B}"/>
          </ac:picMkLst>
        </pc:picChg>
      </pc:sldChg>
      <pc:sldChg chg="addSp delSp modSp new mod">
        <pc:chgData name="Cheng Fan" userId="73b39abba4055029" providerId="LiveId" clId="{E1BA58B7-7428-AF4F-870F-C04458A35F6D}" dt="2020-12-10T18:18:55.927" v="9062" actId="2711"/>
        <pc:sldMkLst>
          <pc:docMk/>
          <pc:sldMk cId="2030990024" sldId="1127"/>
        </pc:sldMkLst>
        <pc:spChg chg="del">
          <ac:chgData name="Cheng Fan" userId="73b39abba4055029" providerId="LiveId" clId="{E1BA58B7-7428-AF4F-870F-C04458A35F6D}" dt="2020-11-28T13:48:52.916" v="3729" actId="478"/>
          <ac:spMkLst>
            <pc:docMk/>
            <pc:sldMk cId="2030990024" sldId="1127"/>
            <ac:spMk id="2" creationId="{40480966-13C1-A942-B5D8-E78848825B46}"/>
          </ac:spMkLst>
        </pc:spChg>
        <pc:spChg chg="del">
          <ac:chgData name="Cheng Fan" userId="73b39abba4055029" providerId="LiveId" clId="{E1BA58B7-7428-AF4F-870F-C04458A35F6D}" dt="2020-11-28T13:48:52.916" v="3729" actId="478"/>
          <ac:spMkLst>
            <pc:docMk/>
            <pc:sldMk cId="2030990024" sldId="1127"/>
            <ac:spMk id="3" creationId="{0BB6EFC3-C187-4C4E-B21A-4AE975BA3F1E}"/>
          </ac:spMkLst>
        </pc:spChg>
        <pc:spChg chg="add mod">
          <ac:chgData name="Cheng Fan" userId="73b39abba4055029" providerId="LiveId" clId="{E1BA58B7-7428-AF4F-870F-C04458A35F6D}" dt="2020-12-10T18:18:55.927" v="9062" actId="2711"/>
          <ac:spMkLst>
            <pc:docMk/>
            <pc:sldMk cId="2030990024" sldId="1127"/>
            <ac:spMk id="6" creationId="{C78C3052-5E63-7B4D-9041-B1493755E7D4}"/>
          </ac:spMkLst>
        </pc:spChg>
        <pc:spChg chg="add mod">
          <ac:chgData name="Cheng Fan" userId="73b39abba4055029" providerId="LiveId" clId="{E1BA58B7-7428-AF4F-870F-C04458A35F6D}" dt="2020-11-28T15:47:49.822" v="4675" actId="207"/>
          <ac:spMkLst>
            <pc:docMk/>
            <pc:sldMk cId="2030990024" sldId="1127"/>
            <ac:spMk id="9" creationId="{64F7B687-4F74-934E-8B0C-7A9181A51D5F}"/>
          </ac:spMkLst>
        </pc:spChg>
        <pc:picChg chg="add mod">
          <ac:chgData name="Cheng Fan" userId="73b39abba4055029" providerId="LiveId" clId="{E1BA58B7-7428-AF4F-870F-C04458A35F6D}" dt="2020-11-28T15:36:26.695" v="4431" actId="1076"/>
          <ac:picMkLst>
            <pc:docMk/>
            <pc:sldMk cId="2030990024" sldId="1127"/>
            <ac:picMk id="4" creationId="{26E1B52A-5365-C84C-B681-C46E38DAAE22}"/>
          </ac:picMkLst>
        </pc:picChg>
        <pc:picChg chg="add mod">
          <ac:chgData name="Cheng Fan" userId="73b39abba4055029" providerId="LiveId" clId="{E1BA58B7-7428-AF4F-870F-C04458A35F6D}" dt="2020-11-28T15:36:32.562" v="4433" actId="1076"/>
          <ac:picMkLst>
            <pc:docMk/>
            <pc:sldMk cId="2030990024" sldId="1127"/>
            <ac:picMk id="5" creationId="{C7A56492-1184-FF46-89A9-1D28B9CBC729}"/>
          </ac:picMkLst>
        </pc:picChg>
        <pc:picChg chg="add mod">
          <ac:chgData name="Cheng Fan" userId="73b39abba4055029" providerId="LiveId" clId="{E1BA58B7-7428-AF4F-870F-C04458A35F6D}" dt="2020-11-28T15:41:47.956" v="4444" actId="1076"/>
          <ac:picMkLst>
            <pc:docMk/>
            <pc:sldMk cId="2030990024" sldId="1127"/>
            <ac:picMk id="7" creationId="{F96049F4-5B52-3447-9AB4-7A46A986EBA9}"/>
          </ac:picMkLst>
        </pc:picChg>
        <pc:picChg chg="add mod">
          <ac:chgData name="Cheng Fan" userId="73b39abba4055029" providerId="LiveId" clId="{E1BA58B7-7428-AF4F-870F-C04458A35F6D}" dt="2020-11-28T15:41:44.011" v="4443" actId="1076"/>
          <ac:picMkLst>
            <pc:docMk/>
            <pc:sldMk cId="2030990024" sldId="1127"/>
            <ac:picMk id="8" creationId="{5AC632A4-3E87-7D4E-993F-BD32DCA5F5F6}"/>
          </ac:picMkLst>
        </pc:picChg>
      </pc:sldChg>
      <pc:sldChg chg="new del">
        <pc:chgData name="Cheng Fan" userId="73b39abba4055029" providerId="LiveId" clId="{E1BA58B7-7428-AF4F-870F-C04458A35F6D}" dt="2020-11-28T14:36:28.729" v="3738" actId="2696"/>
        <pc:sldMkLst>
          <pc:docMk/>
          <pc:sldMk cId="3426614737" sldId="1128"/>
        </pc:sldMkLst>
      </pc:sldChg>
      <pc:sldChg chg="addSp delSp modSp add mod">
        <pc:chgData name="Cheng Fan" userId="73b39abba4055029" providerId="LiveId" clId="{E1BA58B7-7428-AF4F-870F-C04458A35F6D}" dt="2020-11-28T15:00:28.466" v="3957" actId="20577"/>
        <pc:sldMkLst>
          <pc:docMk/>
          <pc:sldMk cId="2904121795" sldId="1129"/>
        </pc:sldMkLst>
        <pc:spChg chg="mod">
          <ac:chgData name="Cheng Fan" userId="73b39abba4055029" providerId="LiveId" clId="{E1BA58B7-7428-AF4F-870F-C04458A35F6D}" dt="2020-11-28T14:36:44.243" v="3761" actId="20577"/>
          <ac:spMkLst>
            <pc:docMk/>
            <pc:sldMk cId="2904121795" sldId="1129"/>
            <ac:spMk id="4" creationId="{9F078EC3-00FC-6D4B-9336-1BB438747989}"/>
          </ac:spMkLst>
        </pc:spChg>
        <pc:spChg chg="mod">
          <ac:chgData name="Cheng Fan" userId="73b39abba4055029" providerId="LiveId" clId="{E1BA58B7-7428-AF4F-870F-C04458A35F6D}" dt="2020-11-28T15:00:28.466" v="3957" actId="20577"/>
          <ac:spMkLst>
            <pc:docMk/>
            <pc:sldMk cId="2904121795" sldId="1129"/>
            <ac:spMk id="11" creationId="{00000000-0000-0000-0000-000000000000}"/>
          </ac:spMkLst>
        </pc:spChg>
        <pc:spChg chg="del">
          <ac:chgData name="Cheng Fan" userId="73b39abba4055029" providerId="LiveId" clId="{E1BA58B7-7428-AF4F-870F-C04458A35F6D}" dt="2020-11-28T14:37:03.114" v="3768" actId="478"/>
          <ac:spMkLst>
            <pc:docMk/>
            <pc:sldMk cId="2904121795" sldId="1129"/>
            <ac:spMk id="12" creationId="{2A56A2F1-49A4-CC41-A70C-DDE6C9AABFF4}"/>
          </ac:spMkLst>
        </pc:spChg>
        <pc:spChg chg="del">
          <ac:chgData name="Cheng Fan" userId="73b39abba4055029" providerId="LiveId" clId="{E1BA58B7-7428-AF4F-870F-C04458A35F6D}" dt="2020-11-28T14:36:53.271" v="3763" actId="478"/>
          <ac:spMkLst>
            <pc:docMk/>
            <pc:sldMk cId="2904121795" sldId="1129"/>
            <ac:spMk id="14" creationId="{B2F54042-5CCC-DE44-9DF8-8B0C9CDEA224}"/>
          </ac:spMkLst>
        </pc:spChg>
        <pc:picChg chg="add del mod">
          <ac:chgData name="Cheng Fan" userId="73b39abba4055029" providerId="LiveId" clId="{E1BA58B7-7428-AF4F-870F-C04458A35F6D}" dt="2020-11-28T14:49:14.940" v="3904" actId="478"/>
          <ac:picMkLst>
            <pc:docMk/>
            <pc:sldMk cId="2904121795" sldId="1129"/>
            <ac:picMk id="2" creationId="{724AE956-F862-6E48-AFE7-90E3799C45E8}"/>
          </ac:picMkLst>
        </pc:picChg>
        <pc:picChg chg="add del mod">
          <ac:chgData name="Cheng Fan" userId="73b39abba4055029" providerId="LiveId" clId="{E1BA58B7-7428-AF4F-870F-C04458A35F6D}" dt="2020-11-28T14:49:16.278" v="3905" actId="478"/>
          <ac:picMkLst>
            <pc:docMk/>
            <pc:sldMk cId="2904121795" sldId="1129"/>
            <ac:picMk id="3" creationId="{E17DD92D-0531-AD46-8D87-49D41DF4BFA3}"/>
          </ac:picMkLst>
        </pc:picChg>
        <pc:picChg chg="del">
          <ac:chgData name="Cheng Fan" userId="73b39abba4055029" providerId="LiveId" clId="{E1BA58B7-7428-AF4F-870F-C04458A35F6D}" dt="2020-11-28T14:36:55.736" v="3765" actId="478"/>
          <ac:picMkLst>
            <pc:docMk/>
            <pc:sldMk cId="2904121795" sldId="1129"/>
            <ac:picMk id="5" creationId="{868EE8B8-B69D-6446-8710-9967FD27B56D}"/>
          </ac:picMkLst>
        </pc:picChg>
        <pc:picChg chg="add del mod">
          <ac:chgData name="Cheng Fan" userId="73b39abba4055029" providerId="LiveId" clId="{E1BA58B7-7428-AF4F-870F-C04458A35F6D}" dt="2020-11-28T14:58:45.554" v="3916" actId="478"/>
          <ac:picMkLst>
            <pc:docMk/>
            <pc:sldMk cId="2904121795" sldId="1129"/>
            <ac:picMk id="6" creationId="{3E98D57B-1962-8848-8AEA-7A192375F253}"/>
          </ac:picMkLst>
        </pc:picChg>
        <pc:picChg chg="del">
          <ac:chgData name="Cheng Fan" userId="73b39abba4055029" providerId="LiveId" clId="{E1BA58B7-7428-AF4F-870F-C04458A35F6D}" dt="2020-11-28T14:36:57.082" v="3766" actId="478"/>
          <ac:picMkLst>
            <pc:docMk/>
            <pc:sldMk cId="2904121795" sldId="1129"/>
            <ac:picMk id="7" creationId="{1BB9973F-4021-BA4B-9268-AD03327A2DA6}"/>
          </ac:picMkLst>
        </pc:picChg>
        <pc:picChg chg="add del mod">
          <ac:chgData name="Cheng Fan" userId="73b39abba4055029" providerId="LiveId" clId="{E1BA58B7-7428-AF4F-870F-C04458A35F6D}" dt="2020-11-28T14:59:00.902" v="3921" actId="478"/>
          <ac:picMkLst>
            <pc:docMk/>
            <pc:sldMk cId="2904121795" sldId="1129"/>
            <ac:picMk id="8" creationId="{B625E912-CB7C-2449-919A-B379319D24BC}"/>
          </ac:picMkLst>
        </pc:picChg>
        <pc:picChg chg="del">
          <ac:chgData name="Cheng Fan" userId="73b39abba4055029" providerId="LiveId" clId="{E1BA58B7-7428-AF4F-870F-C04458A35F6D}" dt="2020-11-28T14:36:58.678" v="3767" actId="478"/>
          <ac:picMkLst>
            <pc:docMk/>
            <pc:sldMk cId="2904121795" sldId="1129"/>
            <ac:picMk id="9" creationId="{0FB908EF-412B-3A46-B328-62A81D616685}"/>
          </ac:picMkLst>
        </pc:picChg>
        <pc:picChg chg="add mod">
          <ac:chgData name="Cheng Fan" userId="73b39abba4055029" providerId="LiveId" clId="{E1BA58B7-7428-AF4F-870F-C04458A35F6D}" dt="2020-11-28T15:00:11.561" v="3956" actId="1076"/>
          <ac:picMkLst>
            <pc:docMk/>
            <pc:sldMk cId="2904121795" sldId="1129"/>
            <ac:picMk id="10" creationId="{2A4F9491-D746-1B4D-8F5B-26292A862B6D}"/>
          </ac:picMkLst>
        </pc:picChg>
        <pc:picChg chg="del">
          <ac:chgData name="Cheng Fan" userId="73b39abba4055029" providerId="LiveId" clId="{E1BA58B7-7428-AF4F-870F-C04458A35F6D}" dt="2020-11-28T14:36:54.454" v="3764" actId="478"/>
          <ac:picMkLst>
            <pc:docMk/>
            <pc:sldMk cId="2904121795" sldId="1129"/>
            <ac:picMk id="13" creationId="{4C3BB94E-1E26-674F-80B1-2538E4DB8D48}"/>
          </ac:picMkLst>
        </pc:picChg>
        <pc:picChg chg="add mod">
          <ac:chgData name="Cheng Fan" userId="73b39abba4055029" providerId="LiveId" clId="{E1BA58B7-7428-AF4F-870F-C04458A35F6D}" dt="2020-11-28T14:59:49.374" v="3929" actId="1076"/>
          <ac:picMkLst>
            <pc:docMk/>
            <pc:sldMk cId="2904121795" sldId="1129"/>
            <ac:picMk id="15" creationId="{760D49DD-A595-4847-8746-B347F948DD52}"/>
          </ac:picMkLst>
        </pc:picChg>
      </pc:sldChg>
      <pc:sldChg chg="addSp delSp modSp new mod">
        <pc:chgData name="Cheng Fan" userId="73b39abba4055029" providerId="LiveId" clId="{E1BA58B7-7428-AF4F-870F-C04458A35F6D}" dt="2020-11-29T06:47:04.851" v="6422" actId="1076"/>
        <pc:sldMkLst>
          <pc:docMk/>
          <pc:sldMk cId="3155974218" sldId="1130"/>
        </pc:sldMkLst>
        <pc:spChg chg="del">
          <ac:chgData name="Cheng Fan" userId="73b39abba4055029" providerId="LiveId" clId="{E1BA58B7-7428-AF4F-870F-C04458A35F6D}" dt="2020-11-28T15:50:29.852" v="4677" actId="478"/>
          <ac:spMkLst>
            <pc:docMk/>
            <pc:sldMk cId="3155974218" sldId="1130"/>
            <ac:spMk id="2" creationId="{95FAC230-DE2E-C047-A6F1-ACF3A9C0489C}"/>
          </ac:spMkLst>
        </pc:spChg>
        <pc:spChg chg="del">
          <ac:chgData name="Cheng Fan" userId="73b39abba4055029" providerId="LiveId" clId="{E1BA58B7-7428-AF4F-870F-C04458A35F6D}" dt="2020-11-28T15:50:29.852" v="4677" actId="478"/>
          <ac:spMkLst>
            <pc:docMk/>
            <pc:sldMk cId="3155974218" sldId="1130"/>
            <ac:spMk id="3" creationId="{81852102-A051-D848-A54C-12BC4B2DE7B4}"/>
          </ac:spMkLst>
        </pc:spChg>
        <pc:picChg chg="add mod">
          <ac:chgData name="Cheng Fan" userId="73b39abba4055029" providerId="LiveId" clId="{E1BA58B7-7428-AF4F-870F-C04458A35F6D}" dt="2020-11-29T06:46:49.852" v="6418" actId="14100"/>
          <ac:picMkLst>
            <pc:docMk/>
            <pc:sldMk cId="3155974218" sldId="1130"/>
            <ac:picMk id="4" creationId="{7738CC80-DD30-284E-8790-B48814C78B37}"/>
          </ac:picMkLst>
        </pc:picChg>
        <pc:picChg chg="add mod">
          <ac:chgData name="Cheng Fan" userId="73b39abba4055029" providerId="LiveId" clId="{E1BA58B7-7428-AF4F-870F-C04458A35F6D}" dt="2020-11-29T06:47:04.851" v="6422" actId="1076"/>
          <ac:picMkLst>
            <pc:docMk/>
            <pc:sldMk cId="3155974218" sldId="1130"/>
            <ac:picMk id="5" creationId="{AF91D705-24F8-544A-B8A4-8DEF1979BAE6}"/>
          </ac:picMkLst>
        </pc:picChg>
        <pc:picChg chg="add mod">
          <ac:chgData name="Cheng Fan" userId="73b39abba4055029" providerId="LiveId" clId="{E1BA58B7-7428-AF4F-870F-C04458A35F6D}" dt="2020-11-28T15:58:38.425" v="4692" actId="1076"/>
          <ac:picMkLst>
            <pc:docMk/>
            <pc:sldMk cId="3155974218" sldId="1130"/>
            <ac:picMk id="6" creationId="{90BC972F-9A21-E64D-8C86-7AD0AD69A25E}"/>
          </ac:picMkLst>
        </pc:picChg>
      </pc:sldChg>
      <pc:sldChg chg="new del">
        <pc:chgData name="Cheng Fan" userId="73b39abba4055029" providerId="LiveId" clId="{E1BA58B7-7428-AF4F-870F-C04458A35F6D}" dt="2020-11-28T16:00:12.578" v="4694" actId="2696"/>
        <pc:sldMkLst>
          <pc:docMk/>
          <pc:sldMk cId="3665206529" sldId="1131"/>
        </pc:sldMkLst>
      </pc:sldChg>
      <pc:sldChg chg="addSp delSp modSp add mod">
        <pc:chgData name="Cheng Fan" userId="73b39abba4055029" providerId="LiveId" clId="{E1BA58B7-7428-AF4F-870F-C04458A35F6D}" dt="2020-12-10T18:19:05.265" v="9064" actId="2711"/>
        <pc:sldMkLst>
          <pc:docMk/>
          <pc:sldMk cId="4135136886" sldId="1131"/>
        </pc:sldMkLst>
        <pc:spChg chg="mod">
          <ac:chgData name="Cheng Fan" userId="73b39abba4055029" providerId="LiveId" clId="{E1BA58B7-7428-AF4F-870F-C04458A35F6D}" dt="2020-12-10T18:19:05.265" v="9064" actId="2711"/>
          <ac:spMkLst>
            <pc:docMk/>
            <pc:sldMk cId="4135136886" sldId="1131"/>
            <ac:spMk id="4" creationId="{9F078EC3-00FC-6D4B-9336-1BB438747989}"/>
          </ac:spMkLst>
        </pc:spChg>
        <pc:spChg chg="mod">
          <ac:chgData name="Cheng Fan" userId="73b39abba4055029" providerId="LiveId" clId="{E1BA58B7-7428-AF4F-870F-C04458A35F6D}" dt="2020-11-28T16:01:46.916" v="4753" actId="20577"/>
          <ac:spMkLst>
            <pc:docMk/>
            <pc:sldMk cId="4135136886" sldId="1131"/>
            <ac:spMk id="11" creationId="{00000000-0000-0000-0000-000000000000}"/>
          </ac:spMkLst>
        </pc:spChg>
        <pc:picChg chg="del">
          <ac:chgData name="Cheng Fan" userId="73b39abba4055029" providerId="LiveId" clId="{E1BA58B7-7428-AF4F-870F-C04458A35F6D}" dt="2020-11-28T16:00:53.811" v="4745" actId="478"/>
          <ac:picMkLst>
            <pc:docMk/>
            <pc:sldMk cId="4135136886" sldId="1131"/>
            <ac:picMk id="2" creationId="{9CDCAD91-2503-5B43-82FB-0411B66E9830}"/>
          </ac:picMkLst>
        </pc:picChg>
        <pc:picChg chg="del">
          <ac:chgData name="Cheng Fan" userId="73b39abba4055029" providerId="LiveId" clId="{E1BA58B7-7428-AF4F-870F-C04458A35F6D}" dt="2020-11-28T16:00:55.171" v="4746" actId="478"/>
          <ac:picMkLst>
            <pc:docMk/>
            <pc:sldMk cId="4135136886" sldId="1131"/>
            <ac:picMk id="3" creationId="{E2CB8658-CDC7-D249-A120-24F6CDE36015}"/>
          </ac:picMkLst>
        </pc:picChg>
        <pc:picChg chg="add mod">
          <ac:chgData name="Cheng Fan" userId="73b39abba4055029" providerId="LiveId" clId="{E1BA58B7-7428-AF4F-870F-C04458A35F6D}" dt="2020-11-28T16:02:53.168" v="4758" actId="1076"/>
          <ac:picMkLst>
            <pc:docMk/>
            <pc:sldMk cId="4135136886" sldId="1131"/>
            <ac:picMk id="5" creationId="{0C13C093-EFD2-2740-B219-37D2D06667EE}"/>
          </ac:picMkLst>
        </pc:picChg>
        <pc:picChg chg="add mod">
          <ac:chgData name="Cheng Fan" userId="73b39abba4055029" providerId="LiveId" clId="{E1BA58B7-7428-AF4F-870F-C04458A35F6D}" dt="2020-11-28T16:02:55.663" v="4759" actId="1076"/>
          <ac:picMkLst>
            <pc:docMk/>
            <pc:sldMk cId="4135136886" sldId="1131"/>
            <ac:picMk id="6" creationId="{71DB3929-82C4-C74C-BA7C-02C8D2375E72}"/>
          </ac:picMkLst>
        </pc:picChg>
        <pc:picChg chg="del">
          <ac:chgData name="Cheng Fan" userId="73b39abba4055029" providerId="LiveId" clId="{E1BA58B7-7428-AF4F-870F-C04458A35F6D}" dt="2020-11-28T16:00:55.976" v="4747" actId="478"/>
          <ac:picMkLst>
            <pc:docMk/>
            <pc:sldMk cId="4135136886" sldId="1131"/>
            <ac:picMk id="8" creationId="{C684BA1C-AF9F-CE42-87DB-5126AB684F9B}"/>
          </ac:picMkLst>
        </pc:picChg>
        <pc:picChg chg="del">
          <ac:chgData name="Cheng Fan" userId="73b39abba4055029" providerId="LiveId" clId="{E1BA58B7-7428-AF4F-870F-C04458A35F6D}" dt="2020-11-28T16:00:56.586" v="4748" actId="478"/>
          <ac:picMkLst>
            <pc:docMk/>
            <pc:sldMk cId="4135136886" sldId="1131"/>
            <ac:picMk id="10" creationId="{BDCB50FD-3329-C04D-B6EB-0ED86F830C3C}"/>
          </ac:picMkLst>
        </pc:picChg>
      </pc:sldChg>
      <pc:sldChg chg="addSp delSp modSp add mod">
        <pc:chgData name="Cheng Fan" userId="73b39abba4055029" providerId="LiveId" clId="{E1BA58B7-7428-AF4F-870F-C04458A35F6D}" dt="2020-12-10T18:19:14.645" v="9065" actId="2711"/>
        <pc:sldMkLst>
          <pc:docMk/>
          <pc:sldMk cId="3946728636" sldId="1132"/>
        </pc:sldMkLst>
        <pc:spChg chg="mod">
          <ac:chgData name="Cheng Fan" userId="73b39abba4055029" providerId="LiveId" clId="{E1BA58B7-7428-AF4F-870F-C04458A35F6D}" dt="2020-12-10T18:19:14.645" v="9065" actId="2711"/>
          <ac:spMkLst>
            <pc:docMk/>
            <pc:sldMk cId="3946728636" sldId="1132"/>
            <ac:spMk id="4" creationId="{9F078EC3-00FC-6D4B-9336-1BB438747989}"/>
          </ac:spMkLst>
        </pc:spChg>
        <pc:spChg chg="mod">
          <ac:chgData name="Cheng Fan" userId="73b39abba4055029" providerId="LiveId" clId="{E1BA58B7-7428-AF4F-870F-C04458A35F6D}" dt="2020-11-28T16:06:28.435" v="4849" actId="20577"/>
          <ac:spMkLst>
            <pc:docMk/>
            <pc:sldMk cId="3946728636" sldId="1132"/>
            <ac:spMk id="11" creationId="{00000000-0000-0000-0000-000000000000}"/>
          </ac:spMkLst>
        </pc:spChg>
        <pc:picChg chg="add mod">
          <ac:chgData name="Cheng Fan" userId="73b39abba4055029" providerId="LiveId" clId="{E1BA58B7-7428-AF4F-870F-C04458A35F6D}" dt="2020-11-28T16:07:28.443" v="4853" actId="1076"/>
          <ac:picMkLst>
            <pc:docMk/>
            <pc:sldMk cId="3946728636" sldId="1132"/>
            <ac:picMk id="2" creationId="{6D673F63-D557-024B-8CA1-CE6AC52F79C6}"/>
          </ac:picMkLst>
        </pc:picChg>
        <pc:picChg chg="add mod">
          <ac:chgData name="Cheng Fan" userId="73b39abba4055029" providerId="LiveId" clId="{E1BA58B7-7428-AF4F-870F-C04458A35F6D}" dt="2020-11-28T16:07:58.691" v="4855" actId="1076"/>
          <ac:picMkLst>
            <pc:docMk/>
            <pc:sldMk cId="3946728636" sldId="1132"/>
            <ac:picMk id="3" creationId="{C6F8BAF3-AB04-1E48-9642-C5B6E6CFC01D}"/>
          </ac:picMkLst>
        </pc:picChg>
        <pc:picChg chg="del">
          <ac:chgData name="Cheng Fan" userId="73b39abba4055029" providerId="LiveId" clId="{E1BA58B7-7428-AF4F-870F-C04458A35F6D}" dt="2020-11-28T16:06:32.289" v="4850" actId="478"/>
          <ac:picMkLst>
            <pc:docMk/>
            <pc:sldMk cId="3946728636" sldId="1132"/>
            <ac:picMk id="5" creationId="{0C13C093-EFD2-2740-B219-37D2D06667EE}"/>
          </ac:picMkLst>
        </pc:picChg>
        <pc:picChg chg="del">
          <ac:chgData name="Cheng Fan" userId="73b39abba4055029" providerId="LiveId" clId="{E1BA58B7-7428-AF4F-870F-C04458A35F6D}" dt="2020-11-28T16:06:33.787" v="4851" actId="478"/>
          <ac:picMkLst>
            <pc:docMk/>
            <pc:sldMk cId="3946728636" sldId="1132"/>
            <ac:picMk id="6" creationId="{71DB3929-82C4-C74C-BA7C-02C8D2375E72}"/>
          </ac:picMkLst>
        </pc:picChg>
      </pc:sldChg>
      <pc:sldChg chg="addSp delSp modSp add mod">
        <pc:chgData name="Cheng Fan" userId="73b39abba4055029" providerId="LiveId" clId="{E1BA58B7-7428-AF4F-870F-C04458A35F6D}" dt="2020-12-10T18:19:21.430" v="9066" actId="2711"/>
        <pc:sldMkLst>
          <pc:docMk/>
          <pc:sldMk cId="2604719866" sldId="1133"/>
        </pc:sldMkLst>
        <pc:spChg chg="mod">
          <ac:chgData name="Cheng Fan" userId="73b39abba4055029" providerId="LiveId" clId="{E1BA58B7-7428-AF4F-870F-C04458A35F6D}" dt="2020-12-10T18:19:21.430" v="9066" actId="2711"/>
          <ac:spMkLst>
            <pc:docMk/>
            <pc:sldMk cId="2604719866" sldId="1133"/>
            <ac:spMk id="4" creationId="{9F078EC3-00FC-6D4B-9336-1BB438747989}"/>
          </ac:spMkLst>
        </pc:spChg>
        <pc:spChg chg="add mod">
          <ac:chgData name="Cheng Fan" userId="73b39abba4055029" providerId="LiveId" clId="{E1BA58B7-7428-AF4F-870F-C04458A35F6D}" dt="2020-11-28T16:15:22.943" v="4907" actId="1076"/>
          <ac:spMkLst>
            <pc:docMk/>
            <pc:sldMk cId="2604719866" sldId="1133"/>
            <ac:spMk id="7" creationId="{61CD30A6-A850-E544-A30E-12E1FE7BD255}"/>
          </ac:spMkLst>
        </pc:spChg>
        <pc:spChg chg="del">
          <ac:chgData name="Cheng Fan" userId="73b39abba4055029" providerId="LiveId" clId="{E1BA58B7-7428-AF4F-870F-C04458A35F6D}" dt="2020-11-28T16:14:25.503" v="4899" actId="478"/>
          <ac:spMkLst>
            <pc:docMk/>
            <pc:sldMk cId="2604719866" sldId="1133"/>
            <ac:spMk id="11" creationId="{00000000-0000-0000-0000-000000000000}"/>
          </ac:spMkLst>
        </pc:spChg>
        <pc:picChg chg="del">
          <ac:chgData name="Cheng Fan" userId="73b39abba4055029" providerId="LiveId" clId="{E1BA58B7-7428-AF4F-870F-C04458A35F6D}" dt="2020-11-28T16:13:10.423" v="4890" actId="478"/>
          <ac:picMkLst>
            <pc:docMk/>
            <pc:sldMk cId="2604719866" sldId="1133"/>
            <ac:picMk id="2" creationId="{6D673F63-D557-024B-8CA1-CE6AC52F79C6}"/>
          </ac:picMkLst>
        </pc:picChg>
        <pc:picChg chg="del">
          <ac:chgData name="Cheng Fan" userId="73b39abba4055029" providerId="LiveId" clId="{E1BA58B7-7428-AF4F-870F-C04458A35F6D}" dt="2020-11-28T16:13:11.792" v="4891" actId="478"/>
          <ac:picMkLst>
            <pc:docMk/>
            <pc:sldMk cId="2604719866" sldId="1133"/>
            <ac:picMk id="3" creationId="{C6F8BAF3-AB04-1E48-9642-C5B6E6CFC01D}"/>
          </ac:picMkLst>
        </pc:picChg>
        <pc:picChg chg="add mod">
          <ac:chgData name="Cheng Fan" userId="73b39abba4055029" providerId="LiveId" clId="{E1BA58B7-7428-AF4F-870F-C04458A35F6D}" dt="2020-11-28T16:15:07.739" v="4903" actId="1076"/>
          <ac:picMkLst>
            <pc:docMk/>
            <pc:sldMk cId="2604719866" sldId="1133"/>
            <ac:picMk id="5" creationId="{21EE00DD-2AEE-5247-A9A5-C5468A82B2E9}"/>
          </ac:picMkLst>
        </pc:picChg>
        <pc:picChg chg="add mod">
          <ac:chgData name="Cheng Fan" userId="73b39abba4055029" providerId="LiveId" clId="{E1BA58B7-7428-AF4F-870F-C04458A35F6D}" dt="2020-11-28T16:14:20.446" v="4898" actId="1076"/>
          <ac:picMkLst>
            <pc:docMk/>
            <pc:sldMk cId="2604719866" sldId="1133"/>
            <ac:picMk id="6" creationId="{FEC60E6F-DD96-EC4A-B3E6-01A19A6D2F92}"/>
          </ac:picMkLst>
        </pc:picChg>
      </pc:sldChg>
      <pc:sldChg chg="addSp delSp modSp new mod">
        <pc:chgData name="Cheng Fan" userId="73b39abba4055029" providerId="LiveId" clId="{E1BA58B7-7428-AF4F-870F-C04458A35F6D}" dt="2020-11-28T16:19:51.302" v="4930" actId="1076"/>
        <pc:sldMkLst>
          <pc:docMk/>
          <pc:sldMk cId="2224289547" sldId="1134"/>
        </pc:sldMkLst>
        <pc:spChg chg="del">
          <ac:chgData name="Cheng Fan" userId="73b39abba4055029" providerId="LiveId" clId="{E1BA58B7-7428-AF4F-870F-C04458A35F6D}" dt="2020-11-28T16:18:50.049" v="4920" actId="478"/>
          <ac:spMkLst>
            <pc:docMk/>
            <pc:sldMk cId="2224289547" sldId="1134"/>
            <ac:spMk id="2" creationId="{A022712E-DCAF-DB4B-9E5F-1A046C191CF5}"/>
          </ac:spMkLst>
        </pc:spChg>
        <pc:spChg chg="del">
          <ac:chgData name="Cheng Fan" userId="73b39abba4055029" providerId="LiveId" clId="{E1BA58B7-7428-AF4F-870F-C04458A35F6D}" dt="2020-11-28T16:18:50.049" v="4920" actId="478"/>
          <ac:spMkLst>
            <pc:docMk/>
            <pc:sldMk cId="2224289547" sldId="1134"/>
            <ac:spMk id="3" creationId="{6D3B6483-088C-344A-8132-9FFA518841FD}"/>
          </ac:spMkLst>
        </pc:spChg>
        <pc:spChg chg="add mod">
          <ac:chgData name="Cheng Fan" userId="73b39abba4055029" providerId="LiveId" clId="{E1BA58B7-7428-AF4F-870F-C04458A35F6D}" dt="2020-11-28T16:19:51.302" v="4930" actId="1076"/>
          <ac:spMkLst>
            <pc:docMk/>
            <pc:sldMk cId="2224289547" sldId="1134"/>
            <ac:spMk id="6" creationId="{4833AA54-9903-774B-AAC5-CB78F9DAB384}"/>
          </ac:spMkLst>
        </pc:spChg>
        <pc:picChg chg="add mod">
          <ac:chgData name="Cheng Fan" userId="73b39abba4055029" providerId="LiveId" clId="{E1BA58B7-7428-AF4F-870F-C04458A35F6D}" dt="2020-11-28T16:18:53.661" v="4922" actId="1076"/>
          <ac:picMkLst>
            <pc:docMk/>
            <pc:sldMk cId="2224289547" sldId="1134"/>
            <ac:picMk id="4" creationId="{E1E69313-8DB3-4C45-BF64-8D441E30FB65}"/>
          </ac:picMkLst>
        </pc:picChg>
        <pc:picChg chg="add mod">
          <ac:chgData name="Cheng Fan" userId="73b39abba4055029" providerId="LiveId" clId="{E1BA58B7-7428-AF4F-870F-C04458A35F6D}" dt="2020-11-28T16:19:19.028" v="4926" actId="1076"/>
          <ac:picMkLst>
            <pc:docMk/>
            <pc:sldMk cId="2224289547" sldId="1134"/>
            <ac:picMk id="5" creationId="{C6AFAA1C-AE42-4C47-B8D3-D545535FDA27}"/>
          </ac:picMkLst>
        </pc:picChg>
      </pc:sldChg>
      <pc:sldChg chg="addSp delSp modSp new mod ord">
        <pc:chgData name="Cheng Fan" userId="73b39abba4055029" providerId="LiveId" clId="{E1BA58B7-7428-AF4F-870F-C04458A35F6D}" dt="2020-11-29T06:46:02.631" v="6416" actId="1037"/>
        <pc:sldMkLst>
          <pc:docMk/>
          <pc:sldMk cId="1986792472" sldId="1135"/>
        </pc:sldMkLst>
        <pc:spChg chg="del">
          <ac:chgData name="Cheng Fan" userId="73b39abba4055029" providerId="LiveId" clId="{E1BA58B7-7428-AF4F-870F-C04458A35F6D}" dt="2020-11-28T16:17:00.702" v="4910" actId="478"/>
          <ac:spMkLst>
            <pc:docMk/>
            <pc:sldMk cId="1986792472" sldId="1135"/>
            <ac:spMk id="2" creationId="{87FED860-D8C3-2949-8E24-C80CB315B2CE}"/>
          </ac:spMkLst>
        </pc:spChg>
        <pc:spChg chg="del">
          <ac:chgData name="Cheng Fan" userId="73b39abba4055029" providerId="LiveId" clId="{E1BA58B7-7428-AF4F-870F-C04458A35F6D}" dt="2020-11-28T16:17:00.702" v="4910" actId="478"/>
          <ac:spMkLst>
            <pc:docMk/>
            <pc:sldMk cId="1986792472" sldId="1135"/>
            <ac:spMk id="3" creationId="{382C7B47-3504-3D43-8A55-69372C1AF621}"/>
          </ac:spMkLst>
        </pc:spChg>
        <pc:picChg chg="add mod">
          <ac:chgData name="Cheng Fan" userId="73b39abba4055029" providerId="LiveId" clId="{E1BA58B7-7428-AF4F-870F-C04458A35F6D}" dt="2020-11-28T16:17:42.723" v="4918" actId="1076"/>
          <ac:picMkLst>
            <pc:docMk/>
            <pc:sldMk cId="1986792472" sldId="1135"/>
            <ac:picMk id="4" creationId="{7797DE1B-78C5-5343-9C7A-EEEF84B70474}"/>
          </ac:picMkLst>
        </pc:picChg>
        <pc:picChg chg="add mod">
          <ac:chgData name="Cheng Fan" userId="73b39abba4055029" providerId="LiveId" clId="{E1BA58B7-7428-AF4F-870F-C04458A35F6D}" dt="2020-11-29T06:46:02.631" v="6416" actId="1037"/>
          <ac:picMkLst>
            <pc:docMk/>
            <pc:sldMk cId="1986792472" sldId="1135"/>
            <ac:picMk id="5" creationId="{678ECD60-E9EA-0F4F-85CF-5863040659E9}"/>
          </ac:picMkLst>
        </pc:picChg>
      </pc:sldChg>
      <pc:sldChg chg="addSp delSp modSp add mod">
        <pc:chgData name="Cheng Fan" userId="73b39abba4055029" providerId="LiveId" clId="{E1BA58B7-7428-AF4F-870F-C04458A35F6D}" dt="2020-11-29T10:09:43.061" v="8288" actId="20577"/>
        <pc:sldMkLst>
          <pc:docMk/>
          <pc:sldMk cId="3753583712" sldId="1136"/>
        </pc:sldMkLst>
        <pc:spChg chg="add mod">
          <ac:chgData name="Cheng Fan" userId="73b39abba4055029" providerId="LiveId" clId="{E1BA58B7-7428-AF4F-870F-C04458A35F6D}" dt="2020-11-29T07:13:37.719" v="6503" actId="113"/>
          <ac:spMkLst>
            <pc:docMk/>
            <pc:sldMk cId="3753583712" sldId="1136"/>
            <ac:spMk id="2" creationId="{9FE13BDD-E9C4-C249-94F7-CEF7E1B7A048}"/>
          </ac:spMkLst>
        </pc:spChg>
        <pc:spChg chg="mod">
          <ac:chgData name="Cheng Fan" userId="73b39abba4055029" providerId="LiveId" clId="{E1BA58B7-7428-AF4F-870F-C04458A35F6D}" dt="2020-11-29T01:26:28.442" v="4971" actId="20577"/>
          <ac:spMkLst>
            <pc:docMk/>
            <pc:sldMk cId="3753583712" sldId="1136"/>
            <ac:spMk id="4" creationId="{9F078EC3-00FC-6D4B-9336-1BB438747989}"/>
          </ac:spMkLst>
        </pc:spChg>
        <pc:spChg chg="del">
          <ac:chgData name="Cheng Fan" userId="73b39abba4055029" providerId="LiveId" clId="{E1BA58B7-7428-AF4F-870F-C04458A35F6D}" dt="2020-11-29T01:26:34.329" v="4973" actId="478"/>
          <ac:spMkLst>
            <pc:docMk/>
            <pc:sldMk cId="3753583712" sldId="1136"/>
            <ac:spMk id="7" creationId="{1D01408F-C271-4886-9919-F2FED87DE441}"/>
          </ac:spMkLst>
        </pc:spChg>
        <pc:spChg chg="mod">
          <ac:chgData name="Cheng Fan" userId="73b39abba4055029" providerId="LiveId" clId="{E1BA58B7-7428-AF4F-870F-C04458A35F6D}" dt="2020-11-29T10:09:43.061" v="8288" actId="20577"/>
          <ac:spMkLst>
            <pc:docMk/>
            <pc:sldMk cId="3753583712" sldId="1136"/>
            <ac:spMk id="11" creationId="{00000000-0000-0000-0000-000000000000}"/>
          </ac:spMkLst>
        </pc:spChg>
        <pc:spChg chg="del">
          <ac:chgData name="Cheng Fan" userId="73b39abba4055029" providerId="LiveId" clId="{E1BA58B7-7428-AF4F-870F-C04458A35F6D}" dt="2020-11-29T01:26:37.547" v="4974" actId="478"/>
          <ac:spMkLst>
            <pc:docMk/>
            <pc:sldMk cId="3753583712" sldId="1136"/>
            <ac:spMk id="14" creationId="{4F2C49D9-D0FB-4B9E-AE88-17ADB3DFDDAC}"/>
          </ac:spMkLst>
        </pc:spChg>
        <pc:picChg chg="del">
          <ac:chgData name="Cheng Fan" userId="73b39abba4055029" providerId="LiveId" clId="{E1BA58B7-7428-AF4F-870F-C04458A35F6D}" dt="2020-11-29T01:26:30.850" v="4972" actId="478"/>
          <ac:picMkLst>
            <pc:docMk/>
            <pc:sldMk cId="3753583712" sldId="1136"/>
            <ac:picMk id="3" creationId="{D839957D-BE02-4113-9F17-1C4B0B515A32}"/>
          </ac:picMkLst>
        </pc:picChg>
        <pc:picChg chg="del">
          <ac:chgData name="Cheng Fan" userId="73b39abba4055029" providerId="LiveId" clId="{E1BA58B7-7428-AF4F-870F-C04458A35F6D}" dt="2020-11-29T01:26:39.098" v="4975" actId="478"/>
          <ac:picMkLst>
            <pc:docMk/>
            <pc:sldMk cId="3753583712" sldId="1136"/>
            <ac:picMk id="6" creationId="{F4321071-7EFD-4D36-B0D8-8A66A8B5CE2C}"/>
          </ac:picMkLst>
        </pc:picChg>
      </pc:sldChg>
      <pc:sldChg chg="addSp delSp modSp add mod">
        <pc:chgData name="Cheng Fan" userId="73b39abba4055029" providerId="LiveId" clId="{E1BA58B7-7428-AF4F-870F-C04458A35F6D}" dt="2020-11-29T02:04:28.760" v="6075" actId="1076"/>
        <pc:sldMkLst>
          <pc:docMk/>
          <pc:sldMk cId="844734478" sldId="1137"/>
        </pc:sldMkLst>
        <pc:spChg chg="del">
          <ac:chgData name="Cheng Fan" userId="73b39abba4055029" providerId="LiveId" clId="{E1BA58B7-7428-AF4F-870F-C04458A35F6D}" dt="2020-11-29T01:56:35.062" v="5687" actId="478"/>
          <ac:spMkLst>
            <pc:docMk/>
            <pc:sldMk cId="844734478" sldId="1137"/>
            <ac:spMk id="2" creationId="{5021305C-5AB9-7B46-A214-21FE5ED7B551}"/>
          </ac:spMkLst>
        </pc:spChg>
        <pc:spChg chg="mod">
          <ac:chgData name="Cheng Fan" userId="73b39abba4055029" providerId="LiveId" clId="{E1BA58B7-7428-AF4F-870F-C04458A35F6D}" dt="2020-11-29T01:56:46.343" v="5691" actId="1076"/>
          <ac:spMkLst>
            <pc:docMk/>
            <pc:sldMk cId="844734478" sldId="1137"/>
            <ac:spMk id="4" creationId="{80BB13F4-5B5B-674C-B876-A597B8681483}"/>
          </ac:spMkLst>
        </pc:spChg>
        <pc:spChg chg="del">
          <ac:chgData name="Cheng Fan" userId="73b39abba4055029" providerId="LiveId" clId="{E1BA58B7-7428-AF4F-870F-C04458A35F6D}" dt="2020-11-29T01:56:38.888" v="5689" actId="478"/>
          <ac:spMkLst>
            <pc:docMk/>
            <pc:sldMk cId="844734478" sldId="1137"/>
            <ac:spMk id="8" creationId="{0DE58843-C6E9-D942-A322-364A81F2FC38}"/>
          </ac:spMkLst>
        </pc:spChg>
        <pc:spChg chg="mod">
          <ac:chgData name="Cheng Fan" userId="73b39abba4055029" providerId="LiveId" clId="{E1BA58B7-7428-AF4F-870F-C04458A35F6D}" dt="2020-11-29T01:56:23.185" v="5684" actId="20577"/>
          <ac:spMkLst>
            <pc:docMk/>
            <pc:sldMk cId="844734478" sldId="1137"/>
            <ac:spMk id="11" creationId="{605D9DD5-479D-4873-A286-DFAFB1C88482}"/>
          </ac:spMkLst>
        </pc:spChg>
        <pc:spChg chg="mod">
          <ac:chgData name="Cheng Fan" userId="73b39abba4055029" providerId="LiveId" clId="{E1BA58B7-7428-AF4F-870F-C04458A35F6D}" dt="2020-11-29T02:04:15.048" v="6073" actId="20577"/>
          <ac:spMkLst>
            <pc:docMk/>
            <pc:sldMk cId="844734478" sldId="1137"/>
            <ac:spMk id="13" creationId="{CFE6F282-95A0-4B39-A9F6-34062FA91AA4}"/>
          </ac:spMkLst>
        </pc:spChg>
        <pc:spChg chg="add mod">
          <ac:chgData name="Cheng Fan" userId="73b39abba4055029" providerId="LiveId" clId="{E1BA58B7-7428-AF4F-870F-C04458A35F6D}" dt="2020-11-29T02:00:04.648" v="5919" actId="20577"/>
          <ac:spMkLst>
            <pc:docMk/>
            <pc:sldMk cId="844734478" sldId="1137"/>
            <ac:spMk id="14" creationId="{FE1DD3E7-FFF7-F04D-9CC3-A2D557A2E00C}"/>
          </ac:spMkLst>
        </pc:spChg>
        <pc:picChg chg="mod">
          <ac:chgData name="Cheng Fan" userId="73b39abba4055029" providerId="LiveId" clId="{E1BA58B7-7428-AF4F-870F-C04458A35F6D}" dt="2020-11-29T01:56:41.957" v="5690" actId="1076"/>
          <ac:picMkLst>
            <pc:docMk/>
            <pc:sldMk cId="844734478" sldId="1137"/>
            <ac:picMk id="3" creationId="{C49EBEAF-3FCE-244C-AAC5-D72C25F2EBEF}"/>
          </ac:picMkLst>
        </pc:picChg>
        <pc:picChg chg="del">
          <ac:chgData name="Cheng Fan" userId="73b39abba4055029" providerId="LiveId" clId="{E1BA58B7-7428-AF4F-870F-C04458A35F6D}" dt="2020-11-29T01:56:33.013" v="5686" actId="478"/>
          <ac:picMkLst>
            <pc:docMk/>
            <pc:sldMk cId="844734478" sldId="1137"/>
            <ac:picMk id="5" creationId="{DA09134C-8DBA-42BE-9841-3A717CC30A97}"/>
          </ac:picMkLst>
        </pc:picChg>
        <pc:picChg chg="add mod">
          <ac:chgData name="Cheng Fan" userId="73b39abba4055029" providerId="LiveId" clId="{E1BA58B7-7428-AF4F-870F-C04458A35F6D}" dt="2020-11-29T01:58:44.429" v="5849" actId="1076"/>
          <ac:picMkLst>
            <pc:docMk/>
            <pc:sldMk cId="844734478" sldId="1137"/>
            <ac:picMk id="6" creationId="{5B516C46-E667-F04D-95E0-954CEF8B7623}"/>
          </ac:picMkLst>
        </pc:picChg>
        <pc:picChg chg="del">
          <ac:chgData name="Cheng Fan" userId="73b39abba4055029" providerId="LiveId" clId="{E1BA58B7-7428-AF4F-870F-C04458A35F6D}" dt="2020-11-29T01:56:36.386" v="5688" actId="478"/>
          <ac:picMkLst>
            <pc:docMk/>
            <pc:sldMk cId="844734478" sldId="1137"/>
            <ac:picMk id="7" creationId="{F9FFA594-31C9-4B05-92EF-8BF044C08893}"/>
          </ac:picMkLst>
        </pc:picChg>
        <pc:picChg chg="add mod">
          <ac:chgData name="Cheng Fan" userId="73b39abba4055029" providerId="LiveId" clId="{E1BA58B7-7428-AF4F-870F-C04458A35F6D}" dt="2020-11-29T01:59:02.980" v="5851" actId="1076"/>
          <ac:picMkLst>
            <pc:docMk/>
            <pc:sldMk cId="844734478" sldId="1137"/>
            <ac:picMk id="9" creationId="{0D7E6B23-3159-2940-8A3E-26CC6DD6E15E}"/>
          </ac:picMkLst>
        </pc:picChg>
        <pc:picChg chg="add mod">
          <ac:chgData name="Cheng Fan" userId="73b39abba4055029" providerId="LiveId" clId="{E1BA58B7-7428-AF4F-870F-C04458A35F6D}" dt="2020-11-29T01:59:30.191" v="5853" actId="1076"/>
          <ac:picMkLst>
            <pc:docMk/>
            <pc:sldMk cId="844734478" sldId="1137"/>
            <ac:picMk id="10" creationId="{9782F1E9-1C85-1D45-9AF1-FECA131985BA}"/>
          </ac:picMkLst>
        </pc:picChg>
        <pc:picChg chg="add mod">
          <ac:chgData name="Cheng Fan" userId="73b39abba4055029" providerId="LiveId" clId="{E1BA58B7-7428-AF4F-870F-C04458A35F6D}" dt="2020-11-29T02:04:28.760" v="6075" actId="1076"/>
          <ac:picMkLst>
            <pc:docMk/>
            <pc:sldMk cId="844734478" sldId="1137"/>
            <ac:picMk id="15" creationId="{59E2BD82-642D-B345-A630-61FA815EDADE}"/>
          </ac:picMkLst>
        </pc:picChg>
      </pc:sldChg>
      <pc:sldChg chg="addSp delSp modSp add mod">
        <pc:chgData name="Cheng Fan" userId="73b39abba4055029" providerId="LiveId" clId="{E1BA58B7-7428-AF4F-870F-C04458A35F6D}" dt="2020-11-29T07:37:22.543" v="7396" actId="21"/>
        <pc:sldMkLst>
          <pc:docMk/>
          <pc:sldMk cId="4051585400" sldId="1138"/>
        </pc:sldMkLst>
        <pc:spChg chg="add mod">
          <ac:chgData name="Cheng Fan" userId="73b39abba4055029" providerId="LiveId" clId="{E1BA58B7-7428-AF4F-870F-C04458A35F6D}" dt="2020-11-29T07:35:20.099" v="7393" actId="1076"/>
          <ac:spMkLst>
            <pc:docMk/>
            <pc:sldMk cId="4051585400" sldId="1138"/>
            <ac:spMk id="3" creationId="{95007D05-B33B-9B4C-8E17-FCA98F05059B}"/>
          </ac:spMkLst>
        </pc:spChg>
        <pc:spChg chg="mod">
          <ac:chgData name="Cheng Fan" userId="73b39abba4055029" providerId="LiveId" clId="{E1BA58B7-7428-AF4F-870F-C04458A35F6D}" dt="2020-11-29T07:20:53.216" v="6570" actId="20577"/>
          <ac:spMkLst>
            <pc:docMk/>
            <pc:sldMk cId="4051585400" sldId="1138"/>
            <ac:spMk id="4" creationId="{9F078EC3-00FC-6D4B-9336-1BB438747989}"/>
          </ac:spMkLst>
        </pc:spChg>
        <pc:spChg chg="mod">
          <ac:chgData name="Cheng Fan" userId="73b39abba4055029" providerId="LiveId" clId="{E1BA58B7-7428-AF4F-870F-C04458A35F6D}" dt="2020-11-29T07:31:09.575" v="7362" actId="20577"/>
          <ac:spMkLst>
            <pc:docMk/>
            <pc:sldMk cId="4051585400" sldId="1138"/>
            <ac:spMk id="11" creationId="{00000000-0000-0000-0000-000000000000}"/>
          </ac:spMkLst>
        </pc:spChg>
        <pc:picChg chg="add mod">
          <ac:chgData name="Cheng Fan" userId="73b39abba4055029" providerId="LiveId" clId="{E1BA58B7-7428-AF4F-870F-C04458A35F6D}" dt="2020-11-29T07:35:17.449" v="7392" actId="1076"/>
          <ac:picMkLst>
            <pc:docMk/>
            <pc:sldMk cId="4051585400" sldId="1138"/>
            <ac:picMk id="2" creationId="{16EC5F6E-7A6D-0D4C-8755-65C69787D61D}"/>
          </ac:picMkLst>
        </pc:picChg>
        <pc:picChg chg="add del mod">
          <ac:chgData name="Cheng Fan" userId="73b39abba4055029" providerId="LiveId" clId="{E1BA58B7-7428-AF4F-870F-C04458A35F6D}" dt="2020-11-29T07:37:22.543" v="7396" actId="21"/>
          <ac:picMkLst>
            <pc:docMk/>
            <pc:sldMk cId="4051585400" sldId="1138"/>
            <ac:picMk id="5" creationId="{15A188D0-964C-1E43-AAE7-05D8D04E6B46}"/>
          </ac:picMkLst>
        </pc:picChg>
        <pc:picChg chg="del">
          <ac:chgData name="Cheng Fan" userId="73b39abba4055029" providerId="LiveId" clId="{E1BA58B7-7428-AF4F-870F-C04458A35F6D}" dt="2020-11-29T07:20:34.958" v="6525" actId="478"/>
          <ac:picMkLst>
            <pc:docMk/>
            <pc:sldMk cId="4051585400" sldId="1138"/>
            <ac:picMk id="6" creationId="{72DCD0C2-AB78-429A-AFE4-7ABF3DAF7218}"/>
          </ac:picMkLst>
        </pc:picChg>
        <pc:picChg chg="del">
          <ac:chgData name="Cheng Fan" userId="73b39abba4055029" providerId="LiveId" clId="{E1BA58B7-7428-AF4F-870F-C04458A35F6D}" dt="2020-11-29T07:20:39.109" v="6526" actId="478"/>
          <ac:picMkLst>
            <pc:docMk/>
            <pc:sldMk cId="4051585400" sldId="1138"/>
            <ac:picMk id="8" creationId="{927D7A7D-2D83-4D62-A67C-A2E886A47F71}"/>
          </ac:picMkLst>
        </pc:picChg>
      </pc:sldChg>
      <pc:sldChg chg="addSp delSp modSp new mod">
        <pc:chgData name="Cheng Fan" userId="73b39abba4055029" providerId="LiveId" clId="{E1BA58B7-7428-AF4F-870F-C04458A35F6D}" dt="2020-11-29T07:46:43.395" v="7740" actId="1076"/>
        <pc:sldMkLst>
          <pc:docMk/>
          <pc:sldMk cId="3664928457" sldId="1139"/>
        </pc:sldMkLst>
        <pc:spChg chg="del">
          <ac:chgData name="Cheng Fan" userId="73b39abba4055029" providerId="LiveId" clId="{E1BA58B7-7428-AF4F-870F-C04458A35F6D}" dt="2020-11-29T07:40:36.698" v="7673" actId="478"/>
          <ac:spMkLst>
            <pc:docMk/>
            <pc:sldMk cId="3664928457" sldId="1139"/>
            <ac:spMk id="2" creationId="{C1638358-8E44-2742-A114-A5B4757D90E1}"/>
          </ac:spMkLst>
        </pc:spChg>
        <pc:spChg chg="del">
          <ac:chgData name="Cheng Fan" userId="73b39abba4055029" providerId="LiveId" clId="{E1BA58B7-7428-AF4F-870F-C04458A35F6D}" dt="2020-11-29T07:40:36.698" v="7673" actId="478"/>
          <ac:spMkLst>
            <pc:docMk/>
            <pc:sldMk cId="3664928457" sldId="1139"/>
            <ac:spMk id="3" creationId="{AEA9C94A-DF25-814D-ABFD-6D60ED852573}"/>
          </ac:spMkLst>
        </pc:spChg>
        <pc:spChg chg="add mod">
          <ac:chgData name="Cheng Fan" userId="73b39abba4055029" providerId="LiveId" clId="{E1BA58B7-7428-AF4F-870F-C04458A35F6D}" dt="2020-11-29T07:44:06.843" v="7695" actId="1076"/>
          <ac:spMkLst>
            <pc:docMk/>
            <pc:sldMk cId="3664928457" sldId="1139"/>
            <ac:spMk id="6" creationId="{D2F9A43A-6810-B24F-9BC4-4458CB950590}"/>
          </ac:spMkLst>
        </pc:spChg>
        <pc:spChg chg="add mod">
          <ac:chgData name="Cheng Fan" userId="73b39abba4055029" providerId="LiveId" clId="{E1BA58B7-7428-AF4F-870F-C04458A35F6D}" dt="2020-11-29T07:44:13.895" v="7696" actId="1076"/>
          <ac:spMkLst>
            <pc:docMk/>
            <pc:sldMk cId="3664928457" sldId="1139"/>
            <ac:spMk id="7" creationId="{908A3C6E-C5D8-C344-9355-5F98DDFF6F71}"/>
          </ac:spMkLst>
        </pc:spChg>
        <pc:spChg chg="add del mod">
          <ac:chgData name="Cheng Fan" userId="73b39abba4055029" providerId="LiveId" clId="{E1BA58B7-7428-AF4F-870F-C04458A35F6D}" dt="2020-11-29T07:43:52.672" v="7694" actId="478"/>
          <ac:spMkLst>
            <pc:docMk/>
            <pc:sldMk cId="3664928457" sldId="1139"/>
            <ac:spMk id="8" creationId="{6BC25C37-1D85-B444-9B57-20E1D216BAB5}"/>
          </ac:spMkLst>
        </pc:spChg>
        <pc:picChg chg="add mod">
          <ac:chgData name="Cheng Fan" userId="73b39abba4055029" providerId="LiveId" clId="{E1BA58B7-7428-AF4F-870F-C04458A35F6D}" dt="2020-11-29T07:44:06.843" v="7695" actId="1076"/>
          <ac:picMkLst>
            <pc:docMk/>
            <pc:sldMk cId="3664928457" sldId="1139"/>
            <ac:picMk id="4" creationId="{03DE9960-6281-3544-BD86-0A3926B9D63B}"/>
          </ac:picMkLst>
        </pc:picChg>
        <pc:picChg chg="add mod">
          <ac:chgData name="Cheng Fan" userId="73b39abba4055029" providerId="LiveId" clId="{E1BA58B7-7428-AF4F-870F-C04458A35F6D}" dt="2020-11-29T07:44:13.895" v="7696" actId="1076"/>
          <ac:picMkLst>
            <pc:docMk/>
            <pc:sldMk cId="3664928457" sldId="1139"/>
            <ac:picMk id="5" creationId="{6C8CB205-2CFD-7E45-BE87-7EF532B7745F}"/>
          </ac:picMkLst>
        </pc:picChg>
        <pc:picChg chg="add mod">
          <ac:chgData name="Cheng Fan" userId="73b39abba4055029" providerId="LiveId" clId="{E1BA58B7-7428-AF4F-870F-C04458A35F6D}" dt="2020-11-29T07:46:43.395" v="7740" actId="1076"/>
          <ac:picMkLst>
            <pc:docMk/>
            <pc:sldMk cId="3664928457" sldId="1139"/>
            <ac:picMk id="9" creationId="{D25A6946-250F-BF4B-9C1D-394B882BE2C0}"/>
          </ac:picMkLst>
        </pc:picChg>
      </pc:sldChg>
      <pc:sldChg chg="addSp delSp modSp add mod">
        <pc:chgData name="Cheng Fan" userId="73b39abba4055029" providerId="LiveId" clId="{E1BA58B7-7428-AF4F-870F-C04458A35F6D}" dt="2020-12-11T10:04:44.111" v="9206" actId="20577"/>
        <pc:sldMkLst>
          <pc:docMk/>
          <pc:sldMk cId="2662016473" sldId="1140"/>
        </pc:sldMkLst>
        <pc:spChg chg="add mod">
          <ac:chgData name="Cheng Fan" userId="73b39abba4055029" providerId="LiveId" clId="{E1BA58B7-7428-AF4F-870F-C04458A35F6D}" dt="2020-12-10T18:23:05.692" v="9072" actId="1076"/>
          <ac:spMkLst>
            <pc:docMk/>
            <pc:sldMk cId="2662016473" sldId="1140"/>
            <ac:spMk id="2" creationId="{830F33ED-A76B-3A4A-946F-38487FF69DF6}"/>
          </ac:spMkLst>
        </pc:spChg>
        <pc:spChg chg="mod">
          <ac:chgData name="Cheng Fan" userId="73b39abba4055029" providerId="LiveId" clId="{E1BA58B7-7428-AF4F-870F-C04458A35F6D}" dt="2020-12-11T10:04:44.111" v="9206" actId="20577"/>
          <ac:spMkLst>
            <pc:docMk/>
            <pc:sldMk cId="2662016473" sldId="1140"/>
            <ac:spMk id="10" creationId="{96B40577-21BA-A94D-B888-F95C8E72E265}"/>
          </ac:spMkLst>
        </pc:spChg>
        <pc:spChg chg="mod">
          <ac:chgData name="Cheng Fan" userId="73b39abba4055029" providerId="LiveId" clId="{E1BA58B7-7428-AF4F-870F-C04458A35F6D}" dt="2020-12-10T18:14:32.447" v="9055" actId="113"/>
          <ac:spMkLst>
            <pc:docMk/>
            <pc:sldMk cId="2662016473" sldId="1140"/>
            <ac:spMk id="11" creationId="{00000000-0000-0000-0000-000000000000}"/>
          </ac:spMkLst>
        </pc:spChg>
        <pc:spChg chg="del">
          <ac:chgData name="Cheng Fan" userId="73b39abba4055029" providerId="LiveId" clId="{E1BA58B7-7428-AF4F-870F-C04458A35F6D}" dt="2020-12-10T17:58:28.164" v="8596" actId="478"/>
          <ac:spMkLst>
            <pc:docMk/>
            <pc:sldMk cId="2662016473" sldId="1140"/>
            <ac:spMk id="12" creationId="{2A56A2F1-49A4-CC41-A70C-DDE6C9AABFF4}"/>
          </ac:spMkLst>
        </pc:spChg>
        <pc:spChg chg="del">
          <ac:chgData name="Cheng Fan" userId="73b39abba4055029" providerId="LiveId" clId="{E1BA58B7-7428-AF4F-870F-C04458A35F6D}" dt="2020-12-10T17:58:28.164" v="8596" actId="478"/>
          <ac:spMkLst>
            <pc:docMk/>
            <pc:sldMk cId="2662016473" sldId="1140"/>
            <ac:spMk id="14" creationId="{B2F54042-5CCC-DE44-9DF8-8B0C9CDEA224}"/>
          </ac:spMkLst>
        </pc:spChg>
        <pc:picChg chg="add del mod">
          <ac:chgData name="Cheng Fan" userId="73b39abba4055029" providerId="LiveId" clId="{E1BA58B7-7428-AF4F-870F-C04458A35F6D}" dt="2020-12-10T18:10:39.261" v="8801" actId="21"/>
          <ac:picMkLst>
            <pc:docMk/>
            <pc:sldMk cId="2662016473" sldId="1140"/>
            <ac:picMk id="2" creationId="{B7FAA0B1-17F0-2247-A837-38213081D176}"/>
          </ac:picMkLst>
        </pc:picChg>
        <pc:picChg chg="add del mod">
          <ac:chgData name="Cheng Fan" userId="73b39abba4055029" providerId="LiveId" clId="{E1BA58B7-7428-AF4F-870F-C04458A35F6D}" dt="2020-12-10T18:10:39.261" v="8801" actId="21"/>
          <ac:picMkLst>
            <pc:docMk/>
            <pc:sldMk cId="2662016473" sldId="1140"/>
            <ac:picMk id="3" creationId="{FAD94C05-4BD2-8E43-8BE2-61983042CF09}"/>
          </ac:picMkLst>
        </pc:picChg>
        <pc:picChg chg="del">
          <ac:chgData name="Cheng Fan" userId="73b39abba4055029" providerId="LiveId" clId="{E1BA58B7-7428-AF4F-870F-C04458A35F6D}" dt="2020-12-10T17:58:28.164" v="8596" actId="478"/>
          <ac:picMkLst>
            <pc:docMk/>
            <pc:sldMk cId="2662016473" sldId="1140"/>
            <ac:picMk id="5" creationId="{868EE8B8-B69D-6446-8710-9967FD27B56D}"/>
          </ac:picMkLst>
        </pc:picChg>
        <pc:picChg chg="del">
          <ac:chgData name="Cheng Fan" userId="73b39abba4055029" providerId="LiveId" clId="{E1BA58B7-7428-AF4F-870F-C04458A35F6D}" dt="2020-12-10T17:58:29.865" v="8597" actId="478"/>
          <ac:picMkLst>
            <pc:docMk/>
            <pc:sldMk cId="2662016473" sldId="1140"/>
            <ac:picMk id="7" creationId="{1BB9973F-4021-BA4B-9268-AD03327A2DA6}"/>
          </ac:picMkLst>
        </pc:picChg>
        <pc:picChg chg="del">
          <ac:chgData name="Cheng Fan" userId="73b39abba4055029" providerId="LiveId" clId="{E1BA58B7-7428-AF4F-870F-C04458A35F6D}" dt="2020-12-10T17:58:28.164" v="8596" actId="478"/>
          <ac:picMkLst>
            <pc:docMk/>
            <pc:sldMk cId="2662016473" sldId="1140"/>
            <ac:picMk id="9" creationId="{0FB908EF-412B-3A46-B328-62A81D616685}"/>
          </ac:picMkLst>
        </pc:picChg>
        <pc:picChg chg="del">
          <ac:chgData name="Cheng Fan" userId="73b39abba4055029" providerId="LiveId" clId="{E1BA58B7-7428-AF4F-870F-C04458A35F6D}" dt="2020-12-10T17:58:28.164" v="8596" actId="478"/>
          <ac:picMkLst>
            <pc:docMk/>
            <pc:sldMk cId="2662016473" sldId="1140"/>
            <ac:picMk id="13" creationId="{4C3BB94E-1E26-674F-80B1-2538E4DB8D48}"/>
          </ac:picMkLst>
        </pc:picChg>
      </pc:sldChg>
      <pc:sldChg chg="addSp delSp modSp new mod">
        <pc:chgData name="Cheng Fan" userId="73b39abba4055029" providerId="LiveId" clId="{E1BA58B7-7428-AF4F-870F-C04458A35F6D}" dt="2020-12-10T18:13:23.308" v="8903" actId="1076"/>
        <pc:sldMkLst>
          <pc:docMk/>
          <pc:sldMk cId="2377742471" sldId="1141"/>
        </pc:sldMkLst>
        <pc:spChg chg="del">
          <ac:chgData name="Cheng Fan" userId="73b39abba4055029" providerId="LiveId" clId="{E1BA58B7-7428-AF4F-870F-C04458A35F6D}" dt="2020-12-10T18:10:43.292" v="8803" actId="478"/>
          <ac:spMkLst>
            <pc:docMk/>
            <pc:sldMk cId="2377742471" sldId="1141"/>
            <ac:spMk id="2" creationId="{51EFCD15-2BDB-4C43-8B66-1F24963409B2}"/>
          </ac:spMkLst>
        </pc:spChg>
        <pc:spChg chg="del">
          <ac:chgData name="Cheng Fan" userId="73b39abba4055029" providerId="LiveId" clId="{E1BA58B7-7428-AF4F-870F-C04458A35F6D}" dt="2020-12-10T18:10:43.292" v="8803" actId="478"/>
          <ac:spMkLst>
            <pc:docMk/>
            <pc:sldMk cId="2377742471" sldId="1141"/>
            <ac:spMk id="3" creationId="{EACA562C-3B22-C140-AF88-5805577B970F}"/>
          </ac:spMkLst>
        </pc:spChg>
        <pc:spChg chg="add mod">
          <ac:chgData name="Cheng Fan" userId="73b39abba4055029" providerId="LiveId" clId="{E1BA58B7-7428-AF4F-870F-C04458A35F6D}" dt="2020-12-10T18:13:23.308" v="8903" actId="1076"/>
          <ac:spMkLst>
            <pc:docMk/>
            <pc:sldMk cId="2377742471" sldId="1141"/>
            <ac:spMk id="8" creationId="{CCB5590A-9DD9-CE40-A99F-9DF2A19A6494}"/>
          </ac:spMkLst>
        </pc:spChg>
        <pc:picChg chg="add mod">
          <ac:chgData name="Cheng Fan" userId="73b39abba4055029" providerId="LiveId" clId="{E1BA58B7-7428-AF4F-870F-C04458A35F6D}" dt="2020-12-10T18:11:00.878" v="8809" actId="1076"/>
          <ac:picMkLst>
            <pc:docMk/>
            <pc:sldMk cId="2377742471" sldId="1141"/>
            <ac:picMk id="4" creationId="{D9589ABB-07E3-474B-A23E-A686D5CC96B9}"/>
          </ac:picMkLst>
        </pc:picChg>
        <pc:picChg chg="add mod">
          <ac:chgData name="Cheng Fan" userId="73b39abba4055029" providerId="LiveId" clId="{E1BA58B7-7428-AF4F-870F-C04458A35F6D}" dt="2020-12-10T18:12:39.478" v="8819" actId="1076"/>
          <ac:picMkLst>
            <pc:docMk/>
            <pc:sldMk cId="2377742471" sldId="1141"/>
            <ac:picMk id="5" creationId="{FD68DE59-8198-194A-ADC1-12BDC9D4B4DF}"/>
          </ac:picMkLst>
        </pc:picChg>
        <pc:picChg chg="add mod">
          <ac:chgData name="Cheng Fan" userId="73b39abba4055029" providerId="LiveId" clId="{E1BA58B7-7428-AF4F-870F-C04458A35F6D}" dt="2020-12-10T18:12:43.933" v="8821" actId="1076"/>
          <ac:picMkLst>
            <pc:docMk/>
            <pc:sldMk cId="2377742471" sldId="1141"/>
            <ac:picMk id="6" creationId="{8E92D753-30C2-8C4A-AC1A-06F22069C1C5}"/>
          </ac:picMkLst>
        </pc:picChg>
        <pc:picChg chg="add mod">
          <ac:chgData name="Cheng Fan" userId="73b39abba4055029" providerId="LiveId" clId="{E1BA58B7-7428-AF4F-870F-C04458A35F6D}" dt="2020-12-10T18:12:41.304" v="8820" actId="1076"/>
          <ac:picMkLst>
            <pc:docMk/>
            <pc:sldMk cId="2377742471" sldId="1141"/>
            <ac:picMk id="7" creationId="{AEA702E4-9D81-034E-B33B-D3E9755A98CB}"/>
          </ac:picMkLst>
        </pc:picChg>
      </pc:sldChg>
    </pc:docChg>
  </pc:docChgLst>
  <pc:docChgLst>
    <pc:chgData name="Cheng Fan" userId="73b39abba4055029" providerId="LiveId" clId="{F8DE3E59-AD19-4A42-AAD4-85340F00C0EA}"/>
    <pc:docChg chg="custSel addSld delSld modSld">
      <pc:chgData name="Cheng Fan" userId="73b39abba4055029" providerId="LiveId" clId="{F8DE3E59-AD19-4A42-AAD4-85340F00C0EA}" dt="2018-12-06T01:36:32.626" v="320" actId="1076"/>
      <pc:docMkLst>
        <pc:docMk/>
      </pc:docMkLst>
      <pc:sldChg chg="modSp">
        <pc:chgData name="Cheng Fan" userId="73b39abba4055029" providerId="LiveId" clId="{F8DE3E59-AD19-4A42-AAD4-85340F00C0EA}" dt="2018-11-29T02:15:51.132" v="1" actId="20577"/>
        <pc:sldMkLst>
          <pc:docMk/>
          <pc:sldMk cId="2267203452" sldId="775"/>
        </pc:sldMkLst>
        <pc:spChg chg="mod">
          <ac:chgData name="Cheng Fan" userId="73b39abba4055029" providerId="LiveId" clId="{F8DE3E59-AD19-4A42-AAD4-85340F00C0EA}" dt="2018-11-29T02:15:51.132" v="1" actId="20577"/>
          <ac:spMkLst>
            <pc:docMk/>
            <pc:sldMk cId="2267203452" sldId="775"/>
            <ac:spMk id="5" creationId="{CE91ADF7-DF9B-A947-B5BC-4330D7FFEB59}"/>
          </ac:spMkLst>
        </pc:spChg>
      </pc:sldChg>
      <pc:sldChg chg="modSp">
        <pc:chgData name="Cheng Fan" userId="73b39abba4055029" providerId="LiveId" clId="{F8DE3E59-AD19-4A42-AAD4-85340F00C0EA}" dt="2018-11-29T01:58:22.750" v="0" actId="1076"/>
        <pc:sldMkLst>
          <pc:docMk/>
          <pc:sldMk cId="3395121599" sldId="1037"/>
        </pc:sldMkLst>
        <pc:spChg chg="mod">
          <ac:chgData name="Cheng Fan" userId="73b39abba4055029" providerId="LiveId" clId="{F8DE3E59-AD19-4A42-AAD4-85340F00C0EA}" dt="2018-11-29T01:58:22.750" v="0" actId="1076"/>
          <ac:spMkLst>
            <pc:docMk/>
            <pc:sldMk cId="3395121599" sldId="1037"/>
            <ac:spMk id="4" creationId="{9F078EC3-00FC-6D4B-9336-1BB438747989}"/>
          </ac:spMkLst>
        </pc:spChg>
      </pc:sldChg>
      <pc:sldChg chg="addSp delSp modSp add del">
        <pc:chgData name="Cheng Fan" userId="73b39abba4055029" providerId="LiveId" clId="{F8DE3E59-AD19-4A42-AAD4-85340F00C0EA}" dt="2018-12-06T01:35:03.338" v="310" actId="2696"/>
        <pc:sldMkLst>
          <pc:docMk/>
          <pc:sldMk cId="3698706842" sldId="1047"/>
        </pc:sldMkLst>
        <pc:spChg chg="add del">
          <ac:chgData name="Cheng Fan" userId="73b39abba4055029" providerId="LiveId" clId="{F8DE3E59-AD19-4A42-AAD4-85340F00C0EA}" dt="2018-11-29T02:52:48.365" v="50"/>
          <ac:spMkLst>
            <pc:docMk/>
            <pc:sldMk cId="3698706842" sldId="1047"/>
            <ac:spMk id="2" creationId="{18963EE7-2DFE-ED4B-98C7-5739825E003B}"/>
          </ac:spMkLst>
        </pc:spChg>
        <pc:spChg chg="mod">
          <ac:chgData name="Cheng Fan" userId="73b39abba4055029" providerId="LiveId" clId="{F8DE3E59-AD19-4A42-AAD4-85340F00C0EA}" dt="2018-11-29T02:51:51.789" v="43" actId="20577"/>
          <ac:spMkLst>
            <pc:docMk/>
            <pc:sldMk cId="3698706842" sldId="1047"/>
            <ac:spMk id="4" creationId="{9F078EC3-00FC-6D4B-9336-1BB438747989}"/>
          </ac:spMkLst>
        </pc:spChg>
        <pc:spChg chg="mod">
          <ac:chgData name="Cheng Fan" userId="73b39abba4055029" providerId="LiveId" clId="{F8DE3E59-AD19-4A42-AAD4-85340F00C0EA}" dt="2018-11-29T02:55:09.608" v="255" actId="20577"/>
          <ac:spMkLst>
            <pc:docMk/>
            <pc:sldMk cId="3698706842" sldId="1047"/>
            <ac:spMk id="11" creationId="{00000000-0000-0000-0000-000000000000}"/>
          </ac:spMkLst>
        </pc:spChg>
        <pc:spChg chg="mod">
          <ac:chgData name="Cheng Fan" userId="73b39abba4055029" providerId="LiveId" clId="{F8DE3E59-AD19-4A42-AAD4-85340F00C0EA}" dt="2018-11-29T02:54:56.952" v="251" actId="20577"/>
          <ac:spMkLst>
            <pc:docMk/>
            <pc:sldMk cId="3698706842" sldId="1047"/>
            <ac:spMk id="14" creationId="{D7B12816-635B-D249-BE4E-A4969E8EEF6E}"/>
          </ac:spMkLst>
        </pc:spChg>
      </pc:sldChg>
      <pc:sldChg chg="modSp add">
        <pc:chgData name="Cheng Fan" userId="73b39abba4055029" providerId="LiveId" clId="{F8DE3E59-AD19-4A42-AAD4-85340F00C0EA}" dt="2018-12-06T01:36:32.626" v="320" actId="1076"/>
        <pc:sldMkLst>
          <pc:docMk/>
          <pc:sldMk cId="4000333130" sldId="1048"/>
        </pc:sldMkLst>
        <pc:spChg chg="mod">
          <ac:chgData name="Cheng Fan" userId="73b39abba4055029" providerId="LiveId" clId="{F8DE3E59-AD19-4A42-AAD4-85340F00C0EA}" dt="2018-12-06T01:34:38.708" v="309" actId="20577"/>
          <ac:spMkLst>
            <pc:docMk/>
            <pc:sldMk cId="4000333130" sldId="1048"/>
            <ac:spMk id="4" creationId="{9F078EC3-00FC-6D4B-9336-1BB438747989}"/>
          </ac:spMkLst>
        </pc:spChg>
        <pc:spChg chg="mod">
          <ac:chgData name="Cheng Fan" userId="73b39abba4055029" providerId="LiveId" clId="{F8DE3E59-AD19-4A42-AAD4-85340F00C0EA}" dt="2018-12-06T01:35:34.397" v="314" actId="12"/>
          <ac:spMkLst>
            <pc:docMk/>
            <pc:sldMk cId="4000333130" sldId="1048"/>
            <ac:spMk id="11" creationId="{00000000-0000-0000-0000-000000000000}"/>
          </ac:spMkLst>
        </pc:spChg>
        <pc:spChg chg="mod">
          <ac:chgData name="Cheng Fan" userId="73b39abba4055029" providerId="LiveId" clId="{F8DE3E59-AD19-4A42-AAD4-85340F00C0EA}" dt="2018-12-06T01:36:32.626" v="320" actId="1076"/>
          <ac:spMkLst>
            <pc:docMk/>
            <pc:sldMk cId="4000333130" sldId="1048"/>
            <ac:spMk id="14" creationId="{D7B12816-635B-D249-BE4E-A4969E8EEF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8F4206-22BF-45B6-8E98-6B2B3320ED1C}" type="datetimeFigureOut">
              <a:rPr lang="en-US" smtClean="0"/>
              <a:t>12/5/2022</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87A269-F6E1-4C6C-A919-D1B026D69C3F}" type="slidenum">
              <a:rPr lang="en-US" smtClean="0"/>
              <a:t>‹#›</a:t>
            </a:fld>
            <a:endParaRPr lang="en-US"/>
          </a:p>
        </p:txBody>
      </p:sp>
    </p:spTree>
    <p:extLst>
      <p:ext uri="{BB962C8B-B14F-4D97-AF65-F5344CB8AC3E}">
        <p14:creationId xmlns:p14="http://schemas.microsoft.com/office/powerpoint/2010/main" val="2230988879"/>
      </p:ext>
    </p:extLst>
  </p:cSld>
  <p:clrMap bg1="lt1" tx1="dk1" bg2="lt2" tx2="dk2" accent1="accent1" accent2="accent2" accent3="accent3" accent4="accent4" accent5="accent5" accent6="accent6" hlink="hlink" folHlink="folHlink"/>
  <p:notesStyle>
    <a:lvl1pPr marL="0" algn="l" defTabSz="950885" rtl="0" eaLnBrk="1" latinLnBrk="0" hangingPunct="1">
      <a:defRPr sz="1248" kern="1200">
        <a:solidFill>
          <a:schemeClr val="tx1"/>
        </a:solidFill>
        <a:latin typeface="+mn-lt"/>
        <a:ea typeface="+mn-ea"/>
        <a:cs typeface="+mn-cs"/>
      </a:defRPr>
    </a:lvl1pPr>
    <a:lvl2pPr marL="475442" algn="l" defTabSz="950885" rtl="0" eaLnBrk="1" latinLnBrk="0" hangingPunct="1">
      <a:defRPr sz="1248" kern="1200">
        <a:solidFill>
          <a:schemeClr val="tx1"/>
        </a:solidFill>
        <a:latin typeface="+mn-lt"/>
        <a:ea typeface="+mn-ea"/>
        <a:cs typeface="+mn-cs"/>
      </a:defRPr>
    </a:lvl2pPr>
    <a:lvl3pPr marL="950885" algn="l" defTabSz="950885" rtl="0" eaLnBrk="1" latinLnBrk="0" hangingPunct="1">
      <a:defRPr sz="1248" kern="1200">
        <a:solidFill>
          <a:schemeClr val="tx1"/>
        </a:solidFill>
        <a:latin typeface="+mn-lt"/>
        <a:ea typeface="+mn-ea"/>
        <a:cs typeface="+mn-cs"/>
      </a:defRPr>
    </a:lvl3pPr>
    <a:lvl4pPr marL="1426327" algn="l" defTabSz="950885" rtl="0" eaLnBrk="1" latinLnBrk="0" hangingPunct="1">
      <a:defRPr sz="1248" kern="1200">
        <a:solidFill>
          <a:schemeClr val="tx1"/>
        </a:solidFill>
        <a:latin typeface="+mn-lt"/>
        <a:ea typeface="+mn-ea"/>
        <a:cs typeface="+mn-cs"/>
      </a:defRPr>
    </a:lvl4pPr>
    <a:lvl5pPr marL="1901769" algn="l" defTabSz="950885" rtl="0" eaLnBrk="1" latinLnBrk="0" hangingPunct="1">
      <a:defRPr sz="1248" kern="1200">
        <a:solidFill>
          <a:schemeClr val="tx1"/>
        </a:solidFill>
        <a:latin typeface="+mn-lt"/>
        <a:ea typeface="+mn-ea"/>
        <a:cs typeface="+mn-cs"/>
      </a:defRPr>
    </a:lvl5pPr>
    <a:lvl6pPr marL="2377211" algn="l" defTabSz="950885" rtl="0" eaLnBrk="1" latinLnBrk="0" hangingPunct="1">
      <a:defRPr sz="1248" kern="1200">
        <a:solidFill>
          <a:schemeClr val="tx1"/>
        </a:solidFill>
        <a:latin typeface="+mn-lt"/>
        <a:ea typeface="+mn-ea"/>
        <a:cs typeface="+mn-cs"/>
      </a:defRPr>
    </a:lvl6pPr>
    <a:lvl7pPr marL="2852654" algn="l" defTabSz="950885" rtl="0" eaLnBrk="1" latinLnBrk="0" hangingPunct="1">
      <a:defRPr sz="1248" kern="1200">
        <a:solidFill>
          <a:schemeClr val="tx1"/>
        </a:solidFill>
        <a:latin typeface="+mn-lt"/>
        <a:ea typeface="+mn-ea"/>
        <a:cs typeface="+mn-cs"/>
      </a:defRPr>
    </a:lvl7pPr>
    <a:lvl8pPr marL="3328096" algn="l" defTabSz="950885" rtl="0" eaLnBrk="1" latinLnBrk="0" hangingPunct="1">
      <a:defRPr sz="1248" kern="1200">
        <a:solidFill>
          <a:schemeClr val="tx1"/>
        </a:solidFill>
        <a:latin typeface="+mn-lt"/>
        <a:ea typeface="+mn-ea"/>
        <a:cs typeface="+mn-cs"/>
      </a:defRPr>
    </a:lvl8pPr>
    <a:lvl9pPr marL="3803538" algn="l" defTabSz="950885" rtl="0" eaLnBrk="1" latinLnBrk="0" hangingPunct="1">
      <a:defRPr sz="124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1075" y="685800"/>
            <a:ext cx="48958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87A269-F6E1-4C6C-A919-D1B026D69C3F}" type="slidenum">
              <a:rPr lang="en-US" smtClean="0"/>
              <a:t>1</a:t>
            </a:fld>
            <a:endParaRPr lang="en-US"/>
          </a:p>
        </p:txBody>
      </p:sp>
    </p:spTree>
    <p:extLst>
      <p:ext uri="{BB962C8B-B14F-4D97-AF65-F5344CB8AC3E}">
        <p14:creationId xmlns:p14="http://schemas.microsoft.com/office/powerpoint/2010/main" val="580836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57300" y="1154466"/>
            <a:ext cx="7543800" cy="2451159"/>
          </a:xfrm>
        </p:spPr>
        <p:txBody>
          <a:bodyPr anchor="b">
            <a:normAutofit/>
          </a:bodyPr>
          <a:lstStyle>
            <a:lvl1pPr algn="ctr">
              <a:defRPr sz="4840"/>
            </a:lvl1pPr>
          </a:lstStyle>
          <a:p>
            <a:r>
              <a:rPr lang="en-US"/>
              <a:t>Click to edit Master title style</a:t>
            </a:r>
            <a:endParaRPr lang="en-US" dirty="0"/>
          </a:p>
        </p:txBody>
      </p:sp>
      <p:sp>
        <p:nvSpPr>
          <p:cNvPr id="3" name="Subtitle 2"/>
          <p:cNvSpPr>
            <a:spLocks noGrp="1"/>
          </p:cNvSpPr>
          <p:nvPr>
            <p:ph type="subTitle" idx="1"/>
          </p:nvPr>
        </p:nvSpPr>
        <p:spPr>
          <a:xfrm>
            <a:off x="1257300" y="3697927"/>
            <a:ext cx="7543800" cy="1699839"/>
          </a:xfrm>
        </p:spPr>
        <p:txBody>
          <a:bodyPr>
            <a:normAutofit/>
          </a:bodyPr>
          <a:lstStyle>
            <a:lvl1pPr marL="0" indent="0" algn="ctr">
              <a:buNone/>
              <a:defRPr sz="1936">
                <a:solidFill>
                  <a:schemeClr val="tx1">
                    <a:lumMod val="75000"/>
                    <a:lumOff val="25000"/>
                  </a:schemeClr>
                </a:solidFill>
              </a:defRPr>
            </a:lvl1pPr>
            <a:lvl2pPr marL="368777" indent="0" algn="ctr">
              <a:buNone/>
              <a:defRPr sz="2259"/>
            </a:lvl2pPr>
            <a:lvl3pPr marL="737554" indent="0" algn="ctr">
              <a:buNone/>
              <a:defRPr sz="1936"/>
            </a:lvl3pPr>
            <a:lvl4pPr marL="1106332" indent="0" algn="ctr">
              <a:buNone/>
              <a:defRPr sz="1613"/>
            </a:lvl4pPr>
            <a:lvl5pPr marL="1475110" indent="0" algn="ctr">
              <a:buNone/>
              <a:defRPr sz="1613"/>
            </a:lvl5pPr>
            <a:lvl6pPr marL="1843887" indent="0" algn="ctr">
              <a:buNone/>
              <a:defRPr sz="1613"/>
            </a:lvl6pPr>
            <a:lvl7pPr marL="2212664" indent="0" algn="ctr">
              <a:buNone/>
              <a:defRPr sz="1613"/>
            </a:lvl7pPr>
            <a:lvl8pPr marL="2581441" indent="0" algn="ctr">
              <a:buNone/>
              <a:defRPr sz="1613"/>
            </a:lvl8pPr>
            <a:lvl9pPr marL="2950219" indent="0" algn="ctr">
              <a:buNone/>
              <a:defRPr sz="161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7/10/2018</a:t>
            </a:r>
          </a:p>
        </p:txBody>
      </p:sp>
      <p:sp>
        <p:nvSpPr>
          <p:cNvPr id="5" name="Footer Placeholder 4"/>
          <p:cNvSpPr>
            <a:spLocks noGrp="1"/>
          </p:cNvSpPr>
          <p:nvPr>
            <p:ph type="ftr" sz="quarter" idx="11"/>
          </p:nvPr>
        </p:nvSpPr>
        <p:spPr/>
        <p:txBody>
          <a:bodyPr/>
          <a:lstStyle/>
          <a:p>
            <a:r>
              <a:rPr lang="en-US"/>
              <a:t>Theoretically understanding deep learning</a:t>
            </a:r>
          </a:p>
        </p:txBody>
      </p:sp>
      <p:sp>
        <p:nvSpPr>
          <p:cNvPr id="6" name="Slide Number Placeholder 5"/>
          <p:cNvSpPr>
            <a:spLocks noGrp="1"/>
          </p:cNvSpPr>
          <p:nvPr>
            <p:ph type="sldNum" sz="quarter" idx="12"/>
          </p:nvPr>
        </p:nvSpPr>
        <p:spPr/>
        <p:txBody>
          <a:bodyPr/>
          <a:lstStyle/>
          <a:p>
            <a:fld id="{410E6D95-BD67-4955-AC2E-7779BFE1427F}" type="slidenum">
              <a:rPr lang="en-US" smtClean="0"/>
              <a:t>‹#›</a:t>
            </a:fld>
            <a:endParaRPr lang="en-US"/>
          </a:p>
        </p:txBody>
      </p:sp>
    </p:spTree>
    <p:extLst>
      <p:ext uri="{BB962C8B-B14F-4D97-AF65-F5344CB8AC3E}">
        <p14:creationId xmlns:p14="http://schemas.microsoft.com/office/powerpoint/2010/main" val="295915153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7/10/2018</a:t>
            </a:r>
          </a:p>
        </p:txBody>
      </p:sp>
      <p:sp>
        <p:nvSpPr>
          <p:cNvPr id="5" name="Footer Placeholder 4"/>
          <p:cNvSpPr>
            <a:spLocks noGrp="1"/>
          </p:cNvSpPr>
          <p:nvPr>
            <p:ph type="ftr" sz="quarter" idx="11"/>
          </p:nvPr>
        </p:nvSpPr>
        <p:spPr/>
        <p:txBody>
          <a:bodyPr/>
          <a:lstStyle/>
          <a:p>
            <a:r>
              <a:rPr lang="en-US"/>
              <a:t>Theoretically understanding deep learning</a:t>
            </a:r>
          </a:p>
        </p:txBody>
      </p:sp>
      <p:sp>
        <p:nvSpPr>
          <p:cNvPr id="6" name="Slide Number Placeholder 5"/>
          <p:cNvSpPr>
            <a:spLocks noGrp="1"/>
          </p:cNvSpPr>
          <p:nvPr>
            <p:ph type="sldNum" sz="quarter" idx="12"/>
          </p:nvPr>
        </p:nvSpPr>
        <p:spPr/>
        <p:txBody>
          <a:bodyPr/>
          <a:lstStyle/>
          <a:p>
            <a:fld id="{410E6D95-BD67-4955-AC2E-7779BFE1427F}" type="slidenum">
              <a:rPr lang="en-US" smtClean="0"/>
              <a:t>‹#›</a:t>
            </a:fld>
            <a:endParaRPr lang="en-US"/>
          </a:p>
        </p:txBody>
      </p:sp>
    </p:spTree>
    <p:extLst>
      <p:ext uri="{BB962C8B-B14F-4D97-AF65-F5344CB8AC3E}">
        <p14:creationId xmlns:p14="http://schemas.microsoft.com/office/powerpoint/2010/main" val="1469159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369955"/>
            <a:ext cx="2168843" cy="596655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1516" y="369957"/>
            <a:ext cx="6380797" cy="59665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7/10/2018</a:t>
            </a:r>
          </a:p>
        </p:txBody>
      </p:sp>
      <p:sp>
        <p:nvSpPr>
          <p:cNvPr id="5" name="Footer Placeholder 4"/>
          <p:cNvSpPr>
            <a:spLocks noGrp="1"/>
          </p:cNvSpPr>
          <p:nvPr>
            <p:ph type="ftr" sz="quarter" idx="11"/>
          </p:nvPr>
        </p:nvSpPr>
        <p:spPr/>
        <p:txBody>
          <a:bodyPr/>
          <a:lstStyle/>
          <a:p>
            <a:r>
              <a:rPr lang="en-US"/>
              <a:t>Theoretically understanding deep learning</a:t>
            </a:r>
          </a:p>
        </p:txBody>
      </p:sp>
      <p:sp>
        <p:nvSpPr>
          <p:cNvPr id="6" name="Slide Number Placeholder 5"/>
          <p:cNvSpPr>
            <a:spLocks noGrp="1"/>
          </p:cNvSpPr>
          <p:nvPr>
            <p:ph type="sldNum" sz="quarter" idx="12"/>
          </p:nvPr>
        </p:nvSpPr>
        <p:spPr/>
        <p:txBody>
          <a:bodyPr/>
          <a:lstStyle/>
          <a:p>
            <a:fld id="{410E6D95-BD67-4955-AC2E-7779BFE1427F}" type="slidenum">
              <a:rPr lang="en-US" smtClean="0"/>
              <a:t>‹#›</a:t>
            </a:fld>
            <a:endParaRPr lang="en-US"/>
          </a:p>
        </p:txBody>
      </p:sp>
    </p:spTree>
    <p:extLst>
      <p:ext uri="{BB962C8B-B14F-4D97-AF65-F5344CB8AC3E}">
        <p14:creationId xmlns:p14="http://schemas.microsoft.com/office/powerpoint/2010/main" val="175604460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7/10/2018</a:t>
            </a:r>
          </a:p>
        </p:txBody>
      </p:sp>
      <p:sp>
        <p:nvSpPr>
          <p:cNvPr id="5" name="Footer Placeholder 4"/>
          <p:cNvSpPr>
            <a:spLocks noGrp="1"/>
          </p:cNvSpPr>
          <p:nvPr>
            <p:ph type="ftr" sz="quarter" idx="11"/>
          </p:nvPr>
        </p:nvSpPr>
        <p:spPr/>
        <p:txBody>
          <a:bodyPr/>
          <a:lstStyle/>
          <a:p>
            <a:r>
              <a:rPr lang="en-US"/>
              <a:t>Theoretically understanding deep learning</a:t>
            </a:r>
          </a:p>
        </p:txBody>
      </p:sp>
      <p:sp>
        <p:nvSpPr>
          <p:cNvPr id="6" name="Slide Number Placeholder 5"/>
          <p:cNvSpPr>
            <a:spLocks noGrp="1"/>
          </p:cNvSpPr>
          <p:nvPr>
            <p:ph type="sldNum" sz="quarter" idx="12"/>
          </p:nvPr>
        </p:nvSpPr>
        <p:spPr/>
        <p:txBody>
          <a:bodyPr/>
          <a:lstStyle/>
          <a:p>
            <a:fld id="{410E6D95-BD67-4955-AC2E-7779BFE1427F}" type="slidenum">
              <a:rPr lang="en-US" smtClean="0"/>
              <a:t>‹#›</a:t>
            </a:fld>
            <a:endParaRPr lang="en-US" dirty="0"/>
          </a:p>
        </p:txBody>
      </p:sp>
    </p:spTree>
    <p:extLst>
      <p:ext uri="{BB962C8B-B14F-4D97-AF65-F5344CB8AC3E}">
        <p14:creationId xmlns:p14="http://schemas.microsoft.com/office/powerpoint/2010/main" val="3448520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758009"/>
            <a:ext cx="8675370" cy="2927108"/>
          </a:xfrm>
        </p:spPr>
        <p:txBody>
          <a:bodyPr anchor="b">
            <a:normAutofit/>
          </a:bodyPr>
          <a:lstStyle>
            <a:lvl1pPr>
              <a:defRPr sz="4840" b="0"/>
            </a:lvl1pPr>
          </a:lstStyle>
          <a:p>
            <a:r>
              <a:rPr lang="en-US"/>
              <a:t>Click to edit Master title style</a:t>
            </a:r>
            <a:endParaRPr lang="en-US" dirty="0"/>
          </a:p>
        </p:txBody>
      </p:sp>
      <p:sp>
        <p:nvSpPr>
          <p:cNvPr id="3" name="Text Placeholder 2"/>
          <p:cNvSpPr>
            <a:spLocks noGrp="1"/>
          </p:cNvSpPr>
          <p:nvPr>
            <p:ph type="body" idx="1"/>
          </p:nvPr>
        </p:nvSpPr>
        <p:spPr>
          <a:xfrm>
            <a:off x="686277" y="4673828"/>
            <a:ext cx="8675370" cy="1540123"/>
          </a:xfrm>
        </p:spPr>
        <p:txBody>
          <a:bodyPr anchor="t">
            <a:normAutofit/>
          </a:bodyPr>
          <a:lstStyle>
            <a:lvl1pPr marL="0" indent="0">
              <a:buNone/>
              <a:defRPr sz="1936">
                <a:solidFill>
                  <a:schemeClr val="tx1">
                    <a:lumMod val="75000"/>
                    <a:lumOff val="25000"/>
                  </a:schemeClr>
                </a:solidFill>
              </a:defRPr>
            </a:lvl1pPr>
            <a:lvl2pPr marL="368777" indent="0">
              <a:buNone/>
              <a:defRPr sz="1452">
                <a:solidFill>
                  <a:schemeClr val="tx1">
                    <a:tint val="75000"/>
                  </a:schemeClr>
                </a:solidFill>
              </a:defRPr>
            </a:lvl2pPr>
            <a:lvl3pPr marL="737554" indent="0">
              <a:buNone/>
              <a:defRPr sz="1291">
                <a:solidFill>
                  <a:schemeClr val="tx1">
                    <a:tint val="75000"/>
                  </a:schemeClr>
                </a:solidFill>
              </a:defRPr>
            </a:lvl3pPr>
            <a:lvl4pPr marL="1106332" indent="0">
              <a:buNone/>
              <a:defRPr sz="1129">
                <a:solidFill>
                  <a:schemeClr val="tx1">
                    <a:tint val="75000"/>
                  </a:schemeClr>
                </a:solidFill>
              </a:defRPr>
            </a:lvl4pPr>
            <a:lvl5pPr marL="1475110" indent="0">
              <a:buNone/>
              <a:defRPr sz="1129">
                <a:solidFill>
                  <a:schemeClr val="tx1">
                    <a:tint val="75000"/>
                  </a:schemeClr>
                </a:solidFill>
              </a:defRPr>
            </a:lvl5pPr>
            <a:lvl6pPr marL="1843887" indent="0">
              <a:buNone/>
              <a:defRPr sz="1129">
                <a:solidFill>
                  <a:schemeClr val="tx1">
                    <a:tint val="75000"/>
                  </a:schemeClr>
                </a:solidFill>
              </a:defRPr>
            </a:lvl6pPr>
            <a:lvl7pPr marL="2212664" indent="0">
              <a:buNone/>
              <a:defRPr sz="1129">
                <a:solidFill>
                  <a:schemeClr val="tx1">
                    <a:tint val="75000"/>
                  </a:schemeClr>
                </a:solidFill>
              </a:defRPr>
            </a:lvl7pPr>
            <a:lvl8pPr marL="2581441" indent="0">
              <a:buNone/>
              <a:defRPr sz="1129">
                <a:solidFill>
                  <a:schemeClr val="tx1">
                    <a:tint val="75000"/>
                  </a:schemeClr>
                </a:solidFill>
              </a:defRPr>
            </a:lvl8pPr>
            <a:lvl9pPr marL="2950219" indent="0">
              <a:buNone/>
              <a:defRPr sz="112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7/10/2018</a:t>
            </a:r>
          </a:p>
        </p:txBody>
      </p:sp>
      <p:sp>
        <p:nvSpPr>
          <p:cNvPr id="5" name="Footer Placeholder 4"/>
          <p:cNvSpPr>
            <a:spLocks noGrp="1"/>
          </p:cNvSpPr>
          <p:nvPr>
            <p:ph type="ftr" sz="quarter" idx="11"/>
          </p:nvPr>
        </p:nvSpPr>
        <p:spPr/>
        <p:txBody>
          <a:bodyPr/>
          <a:lstStyle/>
          <a:p>
            <a:r>
              <a:rPr lang="en-US"/>
              <a:t>Theoretically understanding deep learning</a:t>
            </a:r>
          </a:p>
        </p:txBody>
      </p:sp>
      <p:sp>
        <p:nvSpPr>
          <p:cNvPr id="6" name="Slide Number Placeholder 5"/>
          <p:cNvSpPr>
            <a:spLocks noGrp="1"/>
          </p:cNvSpPr>
          <p:nvPr>
            <p:ph type="sldNum" sz="quarter" idx="12"/>
          </p:nvPr>
        </p:nvSpPr>
        <p:spPr/>
        <p:txBody>
          <a:bodyPr/>
          <a:lstStyle/>
          <a:p>
            <a:fld id="{410E6D95-BD67-4955-AC2E-7779BFE1427F}" type="slidenum">
              <a:rPr lang="en-US" smtClean="0"/>
              <a:t>‹#›</a:t>
            </a:fld>
            <a:endParaRPr lang="en-US"/>
          </a:p>
        </p:txBody>
      </p:sp>
    </p:spTree>
    <p:extLst>
      <p:ext uri="{BB962C8B-B14F-4D97-AF65-F5344CB8AC3E}">
        <p14:creationId xmlns:p14="http://schemas.microsoft.com/office/powerpoint/2010/main" val="371533969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7229" y="1877485"/>
            <a:ext cx="4274820" cy="44671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066" y="1877485"/>
            <a:ext cx="4274820" cy="44671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7/10/2018</a:t>
            </a:r>
          </a:p>
        </p:txBody>
      </p:sp>
      <p:sp>
        <p:nvSpPr>
          <p:cNvPr id="6" name="Footer Placeholder 5"/>
          <p:cNvSpPr>
            <a:spLocks noGrp="1"/>
          </p:cNvSpPr>
          <p:nvPr>
            <p:ph type="ftr" sz="quarter" idx="11"/>
          </p:nvPr>
        </p:nvSpPr>
        <p:spPr/>
        <p:txBody>
          <a:bodyPr/>
          <a:lstStyle/>
          <a:p>
            <a:r>
              <a:rPr lang="en-US"/>
              <a:t>Theoretically understanding deep learning</a:t>
            </a:r>
          </a:p>
        </p:txBody>
      </p:sp>
      <p:sp>
        <p:nvSpPr>
          <p:cNvPr id="7" name="Slide Number Placeholder 6"/>
          <p:cNvSpPr>
            <a:spLocks noGrp="1"/>
          </p:cNvSpPr>
          <p:nvPr>
            <p:ph type="sldNum" sz="quarter" idx="12"/>
          </p:nvPr>
        </p:nvSpPr>
        <p:spPr/>
        <p:txBody>
          <a:bodyPr/>
          <a:lstStyle/>
          <a:p>
            <a:fld id="{410E6D95-BD67-4955-AC2E-7779BFE1427F}" type="slidenum">
              <a:rPr lang="en-US" smtClean="0"/>
              <a:t>‹#›</a:t>
            </a:fld>
            <a:endParaRPr lang="en-US"/>
          </a:p>
        </p:txBody>
      </p:sp>
    </p:spTree>
    <p:extLst>
      <p:ext uri="{BB962C8B-B14F-4D97-AF65-F5344CB8AC3E}">
        <p14:creationId xmlns:p14="http://schemas.microsoft.com/office/powerpoint/2010/main" val="289645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7229" y="1726624"/>
            <a:ext cx="4253866" cy="847679"/>
          </a:xfrm>
        </p:spPr>
        <p:txBody>
          <a:bodyPr anchor="b">
            <a:normAutofit/>
          </a:bodyPr>
          <a:lstStyle>
            <a:lvl1pPr marL="0" indent="0">
              <a:spcBef>
                <a:spcPts val="0"/>
              </a:spcBef>
              <a:buNone/>
              <a:defRPr sz="1936" b="1"/>
            </a:lvl1pPr>
            <a:lvl2pPr marL="368777" indent="0">
              <a:buNone/>
              <a:defRPr sz="1613" b="1"/>
            </a:lvl2pPr>
            <a:lvl3pPr marL="737554" indent="0">
              <a:buNone/>
              <a:defRPr sz="1452" b="1"/>
            </a:lvl3pPr>
            <a:lvl4pPr marL="1106332" indent="0">
              <a:buNone/>
              <a:defRPr sz="1291" b="1"/>
            </a:lvl4pPr>
            <a:lvl5pPr marL="1475110" indent="0">
              <a:buNone/>
              <a:defRPr sz="1291" b="1"/>
            </a:lvl5pPr>
            <a:lvl6pPr marL="1843887" indent="0">
              <a:buNone/>
              <a:defRPr sz="1291" b="1"/>
            </a:lvl6pPr>
            <a:lvl7pPr marL="2212664" indent="0">
              <a:buNone/>
              <a:defRPr sz="1291" b="1"/>
            </a:lvl7pPr>
            <a:lvl8pPr marL="2581441" indent="0">
              <a:buNone/>
              <a:defRPr sz="1291" b="1"/>
            </a:lvl8pPr>
            <a:lvl9pPr marL="2950219" indent="0">
              <a:buNone/>
              <a:defRPr sz="1291" b="1"/>
            </a:lvl9pPr>
          </a:lstStyle>
          <a:p>
            <a:pPr lvl="0"/>
            <a:r>
              <a:rPr lang="en-US"/>
              <a:t>Click to edit Master text styles</a:t>
            </a:r>
          </a:p>
        </p:txBody>
      </p:sp>
      <p:sp>
        <p:nvSpPr>
          <p:cNvPr id="4" name="Content Placeholder 3"/>
          <p:cNvSpPr>
            <a:spLocks noGrp="1"/>
          </p:cNvSpPr>
          <p:nvPr>
            <p:ph sz="half" idx="2"/>
          </p:nvPr>
        </p:nvSpPr>
        <p:spPr>
          <a:xfrm>
            <a:off x="697229" y="2574304"/>
            <a:ext cx="4253866" cy="37785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2066" y="1726623"/>
            <a:ext cx="4274821" cy="847678"/>
          </a:xfrm>
        </p:spPr>
        <p:txBody>
          <a:bodyPr anchor="b"/>
          <a:lstStyle>
            <a:lvl1pPr marL="0" indent="0">
              <a:spcBef>
                <a:spcPts val="0"/>
              </a:spcBef>
              <a:buNone/>
              <a:defRPr sz="1936" b="1"/>
            </a:lvl1pPr>
            <a:lvl2pPr marL="368777" indent="0">
              <a:buNone/>
              <a:defRPr sz="1613" b="1"/>
            </a:lvl2pPr>
            <a:lvl3pPr marL="737554" indent="0">
              <a:buNone/>
              <a:defRPr sz="1452" b="1"/>
            </a:lvl3pPr>
            <a:lvl4pPr marL="1106332" indent="0">
              <a:buNone/>
              <a:defRPr sz="1291" b="1"/>
            </a:lvl4pPr>
            <a:lvl5pPr marL="1475110" indent="0">
              <a:buNone/>
              <a:defRPr sz="1291" b="1"/>
            </a:lvl5pPr>
            <a:lvl6pPr marL="1843887" indent="0">
              <a:buNone/>
              <a:defRPr sz="1291" b="1"/>
            </a:lvl6pPr>
            <a:lvl7pPr marL="2212664" indent="0">
              <a:buNone/>
              <a:defRPr sz="1291" b="1"/>
            </a:lvl7pPr>
            <a:lvl8pPr marL="2581441" indent="0">
              <a:buNone/>
              <a:defRPr sz="1291" b="1"/>
            </a:lvl8pPr>
            <a:lvl9pPr marL="2950219" indent="0">
              <a:buNone/>
              <a:defRPr sz="1291" b="1"/>
            </a:lvl9pPr>
          </a:lstStyle>
          <a:p>
            <a:pPr lvl="0"/>
            <a:r>
              <a:rPr lang="en-US"/>
              <a:t>Click to edit Master text styles</a:t>
            </a:r>
          </a:p>
        </p:txBody>
      </p:sp>
      <p:sp>
        <p:nvSpPr>
          <p:cNvPr id="6" name="Content Placeholder 5"/>
          <p:cNvSpPr>
            <a:spLocks noGrp="1"/>
          </p:cNvSpPr>
          <p:nvPr>
            <p:ph sz="quarter" idx="4"/>
          </p:nvPr>
        </p:nvSpPr>
        <p:spPr>
          <a:xfrm>
            <a:off x="5092066" y="2574304"/>
            <a:ext cx="4274821" cy="37785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7/10/2018</a:t>
            </a:r>
          </a:p>
        </p:txBody>
      </p:sp>
      <p:sp>
        <p:nvSpPr>
          <p:cNvPr id="8" name="Footer Placeholder 7"/>
          <p:cNvSpPr>
            <a:spLocks noGrp="1"/>
          </p:cNvSpPr>
          <p:nvPr>
            <p:ph type="ftr" sz="quarter" idx="11"/>
          </p:nvPr>
        </p:nvSpPr>
        <p:spPr/>
        <p:txBody>
          <a:bodyPr/>
          <a:lstStyle/>
          <a:p>
            <a:r>
              <a:rPr lang="en-US"/>
              <a:t>Theoretically understanding deep learning</a:t>
            </a:r>
          </a:p>
        </p:txBody>
      </p:sp>
      <p:sp>
        <p:nvSpPr>
          <p:cNvPr id="9" name="Slide Number Placeholder 8"/>
          <p:cNvSpPr>
            <a:spLocks noGrp="1"/>
          </p:cNvSpPr>
          <p:nvPr>
            <p:ph type="sldNum" sz="quarter" idx="12"/>
          </p:nvPr>
        </p:nvSpPr>
        <p:spPr/>
        <p:txBody>
          <a:bodyPr/>
          <a:lstStyle/>
          <a:p>
            <a:fld id="{410E6D95-BD67-4955-AC2E-7779BFE1427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319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7/10/2018</a:t>
            </a:r>
          </a:p>
        </p:txBody>
      </p:sp>
      <p:sp>
        <p:nvSpPr>
          <p:cNvPr id="4" name="Footer Placeholder 3"/>
          <p:cNvSpPr>
            <a:spLocks noGrp="1"/>
          </p:cNvSpPr>
          <p:nvPr>
            <p:ph type="ftr" sz="quarter" idx="11"/>
          </p:nvPr>
        </p:nvSpPr>
        <p:spPr/>
        <p:txBody>
          <a:bodyPr/>
          <a:lstStyle/>
          <a:p>
            <a:r>
              <a:rPr lang="en-US"/>
              <a:t>Theoretically understanding deep learning</a:t>
            </a:r>
          </a:p>
        </p:txBody>
      </p:sp>
      <p:sp>
        <p:nvSpPr>
          <p:cNvPr id="5" name="Slide Number Placeholder 4"/>
          <p:cNvSpPr>
            <a:spLocks noGrp="1"/>
          </p:cNvSpPr>
          <p:nvPr>
            <p:ph type="sldNum" sz="quarter" idx="12"/>
          </p:nvPr>
        </p:nvSpPr>
        <p:spPr/>
        <p:txBody>
          <a:bodyPr/>
          <a:lstStyle/>
          <a:p>
            <a:fld id="{410E6D95-BD67-4955-AC2E-7779BFE1427F}"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1617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7/10/2018</a:t>
            </a:r>
          </a:p>
        </p:txBody>
      </p:sp>
      <p:sp>
        <p:nvSpPr>
          <p:cNvPr id="3" name="Footer Placeholder 2"/>
          <p:cNvSpPr>
            <a:spLocks noGrp="1"/>
          </p:cNvSpPr>
          <p:nvPr>
            <p:ph type="ftr" sz="quarter" idx="11"/>
          </p:nvPr>
        </p:nvSpPr>
        <p:spPr/>
        <p:txBody>
          <a:bodyPr/>
          <a:lstStyle/>
          <a:p>
            <a:r>
              <a:rPr lang="en-US"/>
              <a:t>Theoretically understanding deep learning</a:t>
            </a:r>
          </a:p>
        </p:txBody>
      </p:sp>
      <p:sp>
        <p:nvSpPr>
          <p:cNvPr id="4" name="Slide Number Placeholder 3"/>
          <p:cNvSpPr>
            <a:spLocks noGrp="1"/>
          </p:cNvSpPr>
          <p:nvPr>
            <p:ph type="sldNum" sz="quarter" idx="12"/>
          </p:nvPr>
        </p:nvSpPr>
        <p:spPr/>
        <p:txBody>
          <a:bodyPr/>
          <a:lstStyle/>
          <a:p>
            <a:fld id="{410E6D95-BD67-4955-AC2E-7779BFE1427F}" type="slidenum">
              <a:rPr lang="en-US" smtClean="0"/>
              <a:t>‹#›</a:t>
            </a:fld>
            <a:endParaRPr lang="en-US"/>
          </a:p>
        </p:txBody>
      </p:sp>
    </p:spTree>
    <p:extLst>
      <p:ext uri="{BB962C8B-B14F-4D97-AF65-F5344CB8AC3E}">
        <p14:creationId xmlns:p14="http://schemas.microsoft.com/office/powerpoint/2010/main" val="2650830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030" y="469373"/>
            <a:ext cx="3243834" cy="1642795"/>
          </a:xfrm>
        </p:spPr>
        <p:txBody>
          <a:bodyPr anchor="b">
            <a:normAutofit/>
          </a:bodyPr>
          <a:lstStyle>
            <a:lvl1pPr>
              <a:defRPr sz="2581" b="0"/>
            </a:lvl1pPr>
          </a:lstStyle>
          <a:p>
            <a:r>
              <a:rPr lang="en-US"/>
              <a:t>Click to edit Master title style</a:t>
            </a:r>
            <a:endParaRPr lang="en-US" dirty="0"/>
          </a:p>
        </p:txBody>
      </p:sp>
      <p:sp>
        <p:nvSpPr>
          <p:cNvPr id="3" name="Content Placeholder 2"/>
          <p:cNvSpPr>
            <a:spLocks noGrp="1"/>
          </p:cNvSpPr>
          <p:nvPr>
            <p:ph idx="1"/>
          </p:nvPr>
        </p:nvSpPr>
        <p:spPr>
          <a:xfrm>
            <a:off x="4274820" y="1016971"/>
            <a:ext cx="5092066" cy="5006623"/>
          </a:xfrm>
        </p:spPr>
        <p:txBody>
          <a:bodyPr/>
          <a:lstStyle>
            <a:lvl1pPr>
              <a:defRPr sz="2581"/>
            </a:lvl1pPr>
            <a:lvl2pPr>
              <a:defRPr sz="2259"/>
            </a:lvl2pPr>
            <a:lvl3pPr>
              <a:defRPr sz="1936"/>
            </a:lvl3pPr>
            <a:lvl4pPr>
              <a:defRPr sz="1613"/>
            </a:lvl4pPr>
            <a:lvl5pPr>
              <a:defRPr sz="1613"/>
            </a:lvl5pPr>
            <a:lvl6pPr>
              <a:defRPr sz="1613"/>
            </a:lvl6pPr>
            <a:lvl7pPr>
              <a:defRPr sz="1613"/>
            </a:lvl7pPr>
            <a:lvl8pPr>
              <a:defRPr sz="1613"/>
            </a:lvl8pPr>
            <a:lvl9pPr>
              <a:defRPr sz="16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4030" y="2112168"/>
            <a:ext cx="3243834" cy="3911425"/>
          </a:xfrm>
        </p:spPr>
        <p:txBody>
          <a:bodyPr>
            <a:normAutofit/>
          </a:bodyPr>
          <a:lstStyle>
            <a:lvl1pPr marL="0" indent="0">
              <a:lnSpc>
                <a:spcPct val="90000"/>
              </a:lnSpc>
              <a:buNone/>
              <a:defRPr sz="1291"/>
            </a:lvl1pPr>
            <a:lvl2pPr marL="368777" indent="0">
              <a:buNone/>
              <a:defRPr sz="968"/>
            </a:lvl2pPr>
            <a:lvl3pPr marL="737554" indent="0">
              <a:buNone/>
              <a:defRPr sz="807"/>
            </a:lvl3pPr>
            <a:lvl4pPr marL="1106332" indent="0">
              <a:buNone/>
              <a:defRPr sz="726"/>
            </a:lvl4pPr>
            <a:lvl5pPr marL="1475110" indent="0">
              <a:buNone/>
              <a:defRPr sz="726"/>
            </a:lvl5pPr>
            <a:lvl6pPr marL="1843887" indent="0">
              <a:buNone/>
              <a:defRPr sz="726"/>
            </a:lvl6pPr>
            <a:lvl7pPr marL="2212664" indent="0">
              <a:buNone/>
              <a:defRPr sz="726"/>
            </a:lvl7pPr>
            <a:lvl8pPr marL="2581441" indent="0">
              <a:buNone/>
              <a:defRPr sz="726"/>
            </a:lvl8pPr>
            <a:lvl9pPr marL="2950219" indent="0">
              <a:buNone/>
              <a:defRPr sz="726"/>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7/10/2018</a:t>
            </a:r>
          </a:p>
        </p:txBody>
      </p:sp>
      <p:sp>
        <p:nvSpPr>
          <p:cNvPr id="6" name="Footer Placeholder 5"/>
          <p:cNvSpPr>
            <a:spLocks noGrp="1"/>
          </p:cNvSpPr>
          <p:nvPr>
            <p:ph type="ftr" sz="quarter" idx="11"/>
          </p:nvPr>
        </p:nvSpPr>
        <p:spPr/>
        <p:txBody>
          <a:bodyPr/>
          <a:lstStyle/>
          <a:p>
            <a:r>
              <a:rPr lang="en-US"/>
              <a:t>Theoretically understanding deep learning</a:t>
            </a:r>
          </a:p>
        </p:txBody>
      </p:sp>
      <p:sp>
        <p:nvSpPr>
          <p:cNvPr id="7" name="Slide Number Placeholder 6"/>
          <p:cNvSpPr>
            <a:spLocks noGrp="1"/>
          </p:cNvSpPr>
          <p:nvPr>
            <p:ph type="sldNum" sz="quarter" idx="12"/>
          </p:nvPr>
        </p:nvSpPr>
        <p:spPr/>
        <p:txBody>
          <a:bodyPr/>
          <a:lstStyle/>
          <a:p>
            <a:fld id="{410E6D95-BD67-4955-AC2E-7779BFE1427F}" type="slidenum">
              <a:rPr lang="en-US" smtClean="0"/>
              <a:t>‹#›</a:t>
            </a:fld>
            <a:endParaRPr lang="en-US"/>
          </a:p>
        </p:txBody>
      </p:sp>
    </p:spTree>
    <p:extLst>
      <p:ext uri="{BB962C8B-B14F-4D97-AF65-F5344CB8AC3E}">
        <p14:creationId xmlns:p14="http://schemas.microsoft.com/office/powerpoint/2010/main" val="577996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030" y="469371"/>
            <a:ext cx="3243834" cy="1642798"/>
          </a:xfrm>
        </p:spPr>
        <p:txBody>
          <a:bodyPr anchor="b">
            <a:normAutofit/>
          </a:bodyPr>
          <a:lstStyle>
            <a:lvl1pPr>
              <a:defRPr sz="2581" b="0"/>
            </a:lvl1pPr>
          </a:lstStyle>
          <a:p>
            <a:r>
              <a:rPr lang="en-US"/>
              <a:t>Click to edit Master title style</a:t>
            </a:r>
            <a:endParaRPr lang="en-US" dirty="0"/>
          </a:p>
        </p:txBody>
      </p:sp>
      <p:sp>
        <p:nvSpPr>
          <p:cNvPr id="3" name="Picture Placeholder 2"/>
          <p:cNvSpPr>
            <a:spLocks noGrp="1"/>
          </p:cNvSpPr>
          <p:nvPr>
            <p:ph type="pic" idx="1"/>
          </p:nvPr>
        </p:nvSpPr>
        <p:spPr>
          <a:xfrm>
            <a:off x="4274820" y="1016971"/>
            <a:ext cx="5092066" cy="5006623"/>
          </a:xfrm>
        </p:spPr>
        <p:txBody>
          <a:bodyPr/>
          <a:lstStyle>
            <a:lvl1pPr marL="0" indent="0">
              <a:buNone/>
              <a:defRPr sz="2581"/>
            </a:lvl1pPr>
            <a:lvl2pPr marL="368777" indent="0">
              <a:buNone/>
              <a:defRPr sz="2259"/>
            </a:lvl2pPr>
            <a:lvl3pPr marL="737554" indent="0">
              <a:buNone/>
              <a:defRPr sz="1936"/>
            </a:lvl3pPr>
            <a:lvl4pPr marL="1106332" indent="0">
              <a:buNone/>
              <a:defRPr sz="1613"/>
            </a:lvl4pPr>
            <a:lvl5pPr marL="1475110" indent="0">
              <a:buNone/>
              <a:defRPr sz="1613"/>
            </a:lvl5pPr>
            <a:lvl6pPr marL="1843887" indent="0">
              <a:buNone/>
              <a:defRPr sz="1613"/>
            </a:lvl6pPr>
            <a:lvl7pPr marL="2212664" indent="0">
              <a:buNone/>
              <a:defRPr sz="1613"/>
            </a:lvl7pPr>
            <a:lvl8pPr marL="2581441" indent="0">
              <a:buNone/>
              <a:defRPr sz="1613"/>
            </a:lvl8pPr>
            <a:lvl9pPr marL="2950219" indent="0">
              <a:buNone/>
              <a:defRPr sz="1613"/>
            </a:lvl9pPr>
          </a:lstStyle>
          <a:p>
            <a:r>
              <a:rPr lang="en-US"/>
              <a:t>Click icon to add picture</a:t>
            </a:r>
            <a:endParaRPr lang="en-US" dirty="0"/>
          </a:p>
        </p:txBody>
      </p:sp>
      <p:sp>
        <p:nvSpPr>
          <p:cNvPr id="4" name="Text Placeholder 3"/>
          <p:cNvSpPr>
            <a:spLocks noGrp="1"/>
          </p:cNvSpPr>
          <p:nvPr>
            <p:ph type="body" sz="half" idx="2"/>
          </p:nvPr>
        </p:nvSpPr>
        <p:spPr>
          <a:xfrm>
            <a:off x="694030" y="2112169"/>
            <a:ext cx="3243834" cy="3911424"/>
          </a:xfrm>
        </p:spPr>
        <p:txBody>
          <a:bodyPr>
            <a:normAutofit/>
          </a:bodyPr>
          <a:lstStyle>
            <a:lvl1pPr marL="0" indent="0">
              <a:lnSpc>
                <a:spcPct val="90000"/>
              </a:lnSpc>
              <a:buNone/>
              <a:defRPr sz="1291"/>
            </a:lvl1pPr>
            <a:lvl2pPr marL="368777" indent="0">
              <a:buNone/>
              <a:defRPr sz="968"/>
            </a:lvl2pPr>
            <a:lvl3pPr marL="737554" indent="0">
              <a:buNone/>
              <a:defRPr sz="807"/>
            </a:lvl3pPr>
            <a:lvl4pPr marL="1106332" indent="0">
              <a:buNone/>
              <a:defRPr sz="726"/>
            </a:lvl4pPr>
            <a:lvl5pPr marL="1475110" indent="0">
              <a:buNone/>
              <a:defRPr sz="726"/>
            </a:lvl5pPr>
            <a:lvl6pPr marL="1843887" indent="0">
              <a:buNone/>
              <a:defRPr sz="726"/>
            </a:lvl6pPr>
            <a:lvl7pPr marL="2212664" indent="0">
              <a:buNone/>
              <a:defRPr sz="726"/>
            </a:lvl7pPr>
            <a:lvl8pPr marL="2581441" indent="0">
              <a:buNone/>
              <a:defRPr sz="726"/>
            </a:lvl8pPr>
            <a:lvl9pPr marL="2950219" indent="0">
              <a:buNone/>
              <a:defRPr sz="726"/>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7/10/2018</a:t>
            </a:r>
          </a:p>
        </p:txBody>
      </p:sp>
      <p:sp>
        <p:nvSpPr>
          <p:cNvPr id="6" name="Footer Placeholder 5"/>
          <p:cNvSpPr>
            <a:spLocks noGrp="1"/>
          </p:cNvSpPr>
          <p:nvPr>
            <p:ph type="ftr" sz="quarter" idx="11"/>
          </p:nvPr>
        </p:nvSpPr>
        <p:spPr/>
        <p:txBody>
          <a:bodyPr/>
          <a:lstStyle/>
          <a:p>
            <a:r>
              <a:rPr lang="en-US"/>
              <a:t>Theoretically understanding deep learning</a:t>
            </a:r>
          </a:p>
        </p:txBody>
      </p:sp>
      <p:sp>
        <p:nvSpPr>
          <p:cNvPr id="7" name="Slide Number Placeholder 6"/>
          <p:cNvSpPr>
            <a:spLocks noGrp="1"/>
          </p:cNvSpPr>
          <p:nvPr>
            <p:ph type="sldNum" sz="quarter" idx="12"/>
          </p:nvPr>
        </p:nvSpPr>
        <p:spPr/>
        <p:txBody>
          <a:bodyPr/>
          <a:lstStyle/>
          <a:p>
            <a:fld id="{410E6D95-BD67-4955-AC2E-7779BFE1427F}" type="slidenum">
              <a:rPr lang="en-US" smtClean="0"/>
              <a:t>‹#›</a:t>
            </a:fld>
            <a:endParaRPr lang="en-US"/>
          </a:p>
        </p:txBody>
      </p:sp>
    </p:spTree>
    <p:extLst>
      <p:ext uri="{BB962C8B-B14F-4D97-AF65-F5344CB8AC3E}">
        <p14:creationId xmlns:p14="http://schemas.microsoft.com/office/powerpoint/2010/main" val="2134153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7230" y="375498"/>
            <a:ext cx="8675370" cy="13608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7230" y="1877485"/>
            <a:ext cx="8675370" cy="446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1516" y="6525561"/>
            <a:ext cx="2263140" cy="374845"/>
          </a:xfrm>
          <a:prstGeom prst="rect">
            <a:avLst/>
          </a:prstGeom>
        </p:spPr>
        <p:txBody>
          <a:bodyPr vert="horz" lIns="91440" tIns="45720" rIns="91440" bIns="45720" rtlCol="0" anchor="ctr"/>
          <a:lstStyle>
            <a:lvl1pPr algn="l">
              <a:defRPr sz="887">
                <a:solidFill>
                  <a:schemeClr val="tx1">
                    <a:lumMod val="65000"/>
                    <a:lumOff val="35000"/>
                  </a:schemeClr>
                </a:solidFill>
              </a:defRPr>
            </a:lvl1pPr>
          </a:lstStyle>
          <a:p>
            <a:r>
              <a:rPr lang="en-US"/>
              <a:t>7/10/2018</a:t>
            </a:r>
          </a:p>
        </p:txBody>
      </p:sp>
      <p:sp>
        <p:nvSpPr>
          <p:cNvPr id="5" name="Footer Placeholder 4"/>
          <p:cNvSpPr>
            <a:spLocks noGrp="1"/>
          </p:cNvSpPr>
          <p:nvPr>
            <p:ph type="ftr" sz="quarter" idx="3"/>
          </p:nvPr>
        </p:nvSpPr>
        <p:spPr>
          <a:xfrm>
            <a:off x="3331846" y="6525561"/>
            <a:ext cx="3394710" cy="374845"/>
          </a:xfrm>
          <a:prstGeom prst="rect">
            <a:avLst/>
          </a:prstGeom>
        </p:spPr>
        <p:txBody>
          <a:bodyPr vert="horz" lIns="91440" tIns="45720" rIns="91440" bIns="45720" rtlCol="0" anchor="ctr"/>
          <a:lstStyle>
            <a:lvl1pPr algn="ctr">
              <a:defRPr sz="887">
                <a:solidFill>
                  <a:schemeClr val="tx1">
                    <a:lumMod val="65000"/>
                    <a:lumOff val="35000"/>
                  </a:schemeClr>
                </a:solidFill>
              </a:defRPr>
            </a:lvl1pPr>
          </a:lstStyle>
          <a:p>
            <a:r>
              <a:rPr lang="en-US"/>
              <a:t>Theoretically understanding deep learning</a:t>
            </a:r>
          </a:p>
        </p:txBody>
      </p:sp>
      <p:sp>
        <p:nvSpPr>
          <p:cNvPr id="6" name="Slide Number Placeholder 5"/>
          <p:cNvSpPr>
            <a:spLocks noGrp="1"/>
          </p:cNvSpPr>
          <p:nvPr>
            <p:ph type="sldNum" sz="quarter" idx="4"/>
          </p:nvPr>
        </p:nvSpPr>
        <p:spPr>
          <a:xfrm>
            <a:off x="7109459" y="6525561"/>
            <a:ext cx="2263140" cy="374845"/>
          </a:xfrm>
          <a:prstGeom prst="rect">
            <a:avLst/>
          </a:prstGeom>
        </p:spPr>
        <p:txBody>
          <a:bodyPr vert="horz" lIns="91440" tIns="45720" rIns="91440" bIns="45720" rtlCol="0" anchor="ctr"/>
          <a:lstStyle>
            <a:lvl1pPr algn="r">
              <a:defRPr sz="887">
                <a:solidFill>
                  <a:schemeClr val="tx1">
                    <a:tint val="75000"/>
                  </a:schemeClr>
                </a:solidFill>
              </a:defRPr>
            </a:lvl1pPr>
          </a:lstStyle>
          <a:p>
            <a:fld id="{410E6D95-BD67-4955-AC2E-7779BFE1427F}" type="slidenum">
              <a:rPr lang="en-US" smtClean="0"/>
              <a:t>‹#›</a:t>
            </a:fld>
            <a:endParaRPr lang="en-US"/>
          </a:p>
        </p:txBody>
      </p:sp>
    </p:spTree>
    <p:extLst>
      <p:ext uri="{BB962C8B-B14F-4D97-AF65-F5344CB8AC3E}">
        <p14:creationId xmlns:p14="http://schemas.microsoft.com/office/powerpoint/2010/main" val="40345286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p:txStyles>
    <p:titleStyle>
      <a:lvl1pPr algn="l" defTabSz="737554" rtl="0" eaLnBrk="1" latinLnBrk="0" hangingPunct="1">
        <a:lnSpc>
          <a:spcPct val="90000"/>
        </a:lnSpc>
        <a:spcBef>
          <a:spcPct val="0"/>
        </a:spcBef>
        <a:buNone/>
        <a:defRPr sz="3549" kern="1200">
          <a:solidFill>
            <a:schemeClr val="tx1"/>
          </a:solidFill>
          <a:latin typeface="+mj-lt"/>
          <a:ea typeface="+mj-ea"/>
          <a:cs typeface="+mj-cs"/>
        </a:defRPr>
      </a:lvl1pPr>
    </p:titleStyle>
    <p:bodyStyle>
      <a:lvl1pPr marL="184389" indent="-184389" algn="l" defTabSz="737554" rtl="0" eaLnBrk="1" latinLnBrk="0" hangingPunct="1">
        <a:lnSpc>
          <a:spcPct val="90000"/>
        </a:lnSpc>
        <a:spcBef>
          <a:spcPts val="807"/>
        </a:spcBef>
        <a:buFont typeface="Wingdings 2" pitchFamily="18" charset="2"/>
        <a:buChar char=""/>
        <a:defRPr sz="2259" kern="1200">
          <a:solidFill>
            <a:schemeClr val="tx1"/>
          </a:solidFill>
          <a:latin typeface="+mn-lt"/>
          <a:ea typeface="+mn-ea"/>
          <a:cs typeface="+mn-cs"/>
        </a:defRPr>
      </a:lvl1pPr>
      <a:lvl2pPr marL="553166" indent="-184389" algn="l" defTabSz="737554" rtl="0" eaLnBrk="1" latinLnBrk="0" hangingPunct="1">
        <a:lnSpc>
          <a:spcPct val="90000"/>
        </a:lnSpc>
        <a:spcBef>
          <a:spcPts val="403"/>
        </a:spcBef>
        <a:buFont typeface="Wingdings 2" pitchFamily="18" charset="2"/>
        <a:buChar char=""/>
        <a:defRPr sz="1936" kern="1200">
          <a:solidFill>
            <a:schemeClr val="tx1"/>
          </a:solidFill>
          <a:latin typeface="+mn-lt"/>
          <a:ea typeface="+mn-ea"/>
          <a:cs typeface="+mn-cs"/>
        </a:defRPr>
      </a:lvl2pPr>
      <a:lvl3pPr marL="921944" indent="-184389" algn="l" defTabSz="737554" rtl="0" eaLnBrk="1" latinLnBrk="0" hangingPunct="1">
        <a:lnSpc>
          <a:spcPct val="90000"/>
        </a:lnSpc>
        <a:spcBef>
          <a:spcPts val="403"/>
        </a:spcBef>
        <a:buFont typeface="Wingdings 2" pitchFamily="18" charset="2"/>
        <a:buChar char=""/>
        <a:defRPr sz="1613" kern="1200">
          <a:solidFill>
            <a:schemeClr val="tx1"/>
          </a:solidFill>
          <a:latin typeface="+mn-lt"/>
          <a:ea typeface="+mn-ea"/>
          <a:cs typeface="+mn-cs"/>
        </a:defRPr>
      </a:lvl3pPr>
      <a:lvl4pPr marL="1290721" indent="-184389" algn="l" defTabSz="737554" rtl="0" eaLnBrk="1" latinLnBrk="0" hangingPunct="1">
        <a:lnSpc>
          <a:spcPct val="90000"/>
        </a:lnSpc>
        <a:spcBef>
          <a:spcPts val="403"/>
        </a:spcBef>
        <a:buFont typeface="Wingdings 2" pitchFamily="18" charset="2"/>
        <a:buChar char=""/>
        <a:defRPr sz="1452" kern="1200">
          <a:solidFill>
            <a:schemeClr val="tx1"/>
          </a:solidFill>
          <a:latin typeface="+mn-lt"/>
          <a:ea typeface="+mn-ea"/>
          <a:cs typeface="+mn-cs"/>
        </a:defRPr>
      </a:lvl4pPr>
      <a:lvl5pPr marL="1659498" indent="-184389" algn="l" defTabSz="737554" rtl="0" eaLnBrk="1" latinLnBrk="0" hangingPunct="1">
        <a:lnSpc>
          <a:spcPct val="90000"/>
        </a:lnSpc>
        <a:spcBef>
          <a:spcPts val="403"/>
        </a:spcBef>
        <a:buFont typeface="Wingdings 2" pitchFamily="18" charset="2"/>
        <a:buChar char=""/>
        <a:defRPr sz="1452" kern="1200">
          <a:solidFill>
            <a:schemeClr val="tx1"/>
          </a:solidFill>
          <a:latin typeface="+mn-lt"/>
          <a:ea typeface="+mn-ea"/>
          <a:cs typeface="+mn-cs"/>
        </a:defRPr>
      </a:lvl5pPr>
      <a:lvl6pPr marL="2028275" indent="-184389" algn="l" defTabSz="737554" rtl="0" eaLnBrk="1" latinLnBrk="0" hangingPunct="1">
        <a:spcBef>
          <a:spcPct val="20000"/>
        </a:spcBef>
        <a:buFont typeface="Wingdings 2" pitchFamily="18" charset="2"/>
        <a:buChar char=""/>
        <a:defRPr sz="1452" kern="1200">
          <a:solidFill>
            <a:schemeClr val="tx1"/>
          </a:solidFill>
          <a:latin typeface="+mn-lt"/>
          <a:ea typeface="+mn-ea"/>
          <a:cs typeface="+mn-cs"/>
        </a:defRPr>
      </a:lvl6pPr>
      <a:lvl7pPr marL="2397052" indent="-184389" algn="l" defTabSz="737554" rtl="0" eaLnBrk="1" latinLnBrk="0" hangingPunct="1">
        <a:spcBef>
          <a:spcPct val="20000"/>
        </a:spcBef>
        <a:buFont typeface="Wingdings 2" pitchFamily="18" charset="2"/>
        <a:buChar char=""/>
        <a:defRPr sz="1452" kern="1200">
          <a:solidFill>
            <a:schemeClr val="tx1"/>
          </a:solidFill>
          <a:latin typeface="+mn-lt"/>
          <a:ea typeface="+mn-ea"/>
          <a:cs typeface="+mn-cs"/>
        </a:defRPr>
      </a:lvl7pPr>
      <a:lvl8pPr marL="2765831" indent="-184389" algn="l" defTabSz="737554" rtl="0" eaLnBrk="1" latinLnBrk="0" hangingPunct="1">
        <a:spcBef>
          <a:spcPct val="20000"/>
        </a:spcBef>
        <a:buFont typeface="Wingdings 2" pitchFamily="18" charset="2"/>
        <a:buChar char=""/>
        <a:defRPr sz="1452" kern="1200">
          <a:solidFill>
            <a:schemeClr val="tx1"/>
          </a:solidFill>
          <a:latin typeface="+mn-lt"/>
          <a:ea typeface="+mn-ea"/>
          <a:cs typeface="+mn-cs"/>
        </a:defRPr>
      </a:lvl8pPr>
      <a:lvl9pPr marL="3134608" indent="-184389" algn="l" defTabSz="737554" rtl="0" eaLnBrk="1" latinLnBrk="0" hangingPunct="1">
        <a:spcBef>
          <a:spcPct val="20000"/>
        </a:spcBef>
        <a:buFont typeface="Wingdings 2" pitchFamily="18" charset="2"/>
        <a:buChar char=""/>
        <a:defRPr sz="1452" kern="1200">
          <a:solidFill>
            <a:schemeClr val="tx1"/>
          </a:solidFill>
          <a:latin typeface="+mn-lt"/>
          <a:ea typeface="+mn-ea"/>
          <a:cs typeface="+mn-cs"/>
        </a:defRPr>
      </a:lvl9pPr>
    </p:bodyStyle>
    <p:otherStyle>
      <a:defPPr>
        <a:defRPr lang="en-US"/>
      </a:defPPr>
      <a:lvl1pPr marL="0" algn="l" defTabSz="737554" rtl="0" eaLnBrk="1" latinLnBrk="0" hangingPunct="1">
        <a:defRPr sz="1452" kern="1200">
          <a:solidFill>
            <a:schemeClr val="tx1"/>
          </a:solidFill>
          <a:latin typeface="+mn-lt"/>
          <a:ea typeface="+mn-ea"/>
          <a:cs typeface="+mn-cs"/>
        </a:defRPr>
      </a:lvl1pPr>
      <a:lvl2pPr marL="368777" algn="l" defTabSz="737554" rtl="0" eaLnBrk="1" latinLnBrk="0" hangingPunct="1">
        <a:defRPr sz="1452" kern="1200">
          <a:solidFill>
            <a:schemeClr val="tx1"/>
          </a:solidFill>
          <a:latin typeface="+mn-lt"/>
          <a:ea typeface="+mn-ea"/>
          <a:cs typeface="+mn-cs"/>
        </a:defRPr>
      </a:lvl2pPr>
      <a:lvl3pPr marL="737554" algn="l" defTabSz="737554" rtl="0" eaLnBrk="1" latinLnBrk="0" hangingPunct="1">
        <a:defRPr sz="1452" kern="1200">
          <a:solidFill>
            <a:schemeClr val="tx1"/>
          </a:solidFill>
          <a:latin typeface="+mn-lt"/>
          <a:ea typeface="+mn-ea"/>
          <a:cs typeface="+mn-cs"/>
        </a:defRPr>
      </a:lvl3pPr>
      <a:lvl4pPr marL="1106332" algn="l" defTabSz="737554" rtl="0" eaLnBrk="1" latinLnBrk="0" hangingPunct="1">
        <a:defRPr sz="1452" kern="1200">
          <a:solidFill>
            <a:schemeClr val="tx1"/>
          </a:solidFill>
          <a:latin typeface="+mn-lt"/>
          <a:ea typeface="+mn-ea"/>
          <a:cs typeface="+mn-cs"/>
        </a:defRPr>
      </a:lvl4pPr>
      <a:lvl5pPr marL="1475110" algn="l" defTabSz="737554" rtl="0" eaLnBrk="1" latinLnBrk="0" hangingPunct="1">
        <a:defRPr sz="1452" kern="1200">
          <a:solidFill>
            <a:schemeClr val="tx1"/>
          </a:solidFill>
          <a:latin typeface="+mn-lt"/>
          <a:ea typeface="+mn-ea"/>
          <a:cs typeface="+mn-cs"/>
        </a:defRPr>
      </a:lvl5pPr>
      <a:lvl6pPr marL="1843887" algn="l" defTabSz="737554" rtl="0" eaLnBrk="1" latinLnBrk="0" hangingPunct="1">
        <a:defRPr sz="1452" kern="1200">
          <a:solidFill>
            <a:schemeClr val="tx1"/>
          </a:solidFill>
          <a:latin typeface="+mn-lt"/>
          <a:ea typeface="+mn-ea"/>
          <a:cs typeface="+mn-cs"/>
        </a:defRPr>
      </a:lvl6pPr>
      <a:lvl7pPr marL="2212664" algn="l" defTabSz="737554" rtl="0" eaLnBrk="1" latinLnBrk="0" hangingPunct="1">
        <a:defRPr sz="1452" kern="1200">
          <a:solidFill>
            <a:schemeClr val="tx1"/>
          </a:solidFill>
          <a:latin typeface="+mn-lt"/>
          <a:ea typeface="+mn-ea"/>
          <a:cs typeface="+mn-cs"/>
        </a:defRPr>
      </a:lvl7pPr>
      <a:lvl8pPr marL="2581441" algn="l" defTabSz="737554" rtl="0" eaLnBrk="1" latinLnBrk="0" hangingPunct="1">
        <a:defRPr sz="1452" kern="1200">
          <a:solidFill>
            <a:schemeClr val="tx1"/>
          </a:solidFill>
          <a:latin typeface="+mn-lt"/>
          <a:ea typeface="+mn-ea"/>
          <a:cs typeface="+mn-cs"/>
        </a:defRPr>
      </a:lvl8pPr>
      <a:lvl9pPr marL="2950219" algn="l" defTabSz="737554" rtl="0" eaLnBrk="1" latinLnBrk="0" hangingPunct="1">
        <a:defRPr sz="1452"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cs.sjtu.edu.cn/~chengfa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mailto:chengfan@sjtu.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buntu.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docs.python.org/3/library/os.html"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python.org/3/library/pathlib.html"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ocs.python.org/3/reference/compound_stmts.html#with" TargetMode="External"/><Relationship Id="rId1" Type="http://schemas.openxmlformats.org/officeDocument/2006/relationships/slideLayout" Target="../slideLayouts/slideLayout7.xml"/><Relationship Id="rId4" Type="http://schemas.openxmlformats.org/officeDocument/2006/relationships/image" Target="../media/image4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9.tmp"/><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tm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tmp"/><Relationship Id="rId4" Type="http://schemas.openxmlformats.org/officeDocument/2006/relationships/image" Target="../media/image64.tm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66.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40.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cs.python.org/3/library/random.html" TargetMode="Externa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30.png"/><Relationship Id="rId5" Type="http://schemas.openxmlformats.org/officeDocument/2006/relationships/image" Target="../media/image145.png"/><Relationship Id="rId4" Type="http://schemas.openxmlformats.org/officeDocument/2006/relationships/image" Target="../media/image144.png"/></Relationships>
</file>

<file path=ppt/slides/_rels/slide7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png"/></Relationships>
</file>

<file path=ppt/slides/_rels/slide79.xml.rels><?xml version="1.0" encoding="UTF-8" standalone="yes"?>
<Relationships xmlns="http://schemas.openxmlformats.org/package/2006/relationships"><Relationship Id="rId2" Type="http://schemas.openxmlformats.org/officeDocument/2006/relationships/image" Target="../media/image14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python.org/3/library/random.html" TargetMode="Externa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74.png"/><Relationship Id="rId4" Type="http://schemas.openxmlformats.org/officeDocument/2006/relationships/image" Target="../media/image1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8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8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9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88.png"/></Relationships>
</file>

<file path=ppt/slides/_rels/slide9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9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2696" y="1360041"/>
            <a:ext cx="8906188" cy="784830"/>
          </a:xfrm>
          <a:prstGeom prst="rect">
            <a:avLst/>
          </a:prstGeom>
          <a:noFill/>
        </p:spPr>
        <p:txBody>
          <a:bodyPr wrap="square" rtlCol="0">
            <a:spAutoFit/>
          </a:bodyPr>
          <a:lstStyle/>
          <a:p>
            <a:pPr algn="ctr"/>
            <a:r>
              <a:rPr lang="en-US" sz="4500" dirty="0">
                <a:solidFill>
                  <a:schemeClr val="accent2">
                    <a:lumMod val="75000"/>
                  </a:schemeClr>
                </a:solidFill>
                <a:latin typeface="+mj-lt"/>
              </a:rPr>
              <a:t>Introduction to Computation</a:t>
            </a:r>
          </a:p>
        </p:txBody>
      </p:sp>
      <p:sp>
        <p:nvSpPr>
          <p:cNvPr id="3" name="Rectangle 2">
            <a:extLst>
              <a:ext uri="{FF2B5EF4-FFF2-40B4-BE49-F238E27FC236}">
                <a16:creationId xmlns:a16="http://schemas.microsoft.com/office/drawing/2014/main" id="{9E54BBBD-B9BF-F54C-8B5E-5669E20BCF3B}"/>
              </a:ext>
            </a:extLst>
          </p:cNvPr>
          <p:cNvSpPr/>
          <p:nvPr/>
        </p:nvSpPr>
        <p:spPr>
          <a:xfrm>
            <a:off x="2580927" y="2944217"/>
            <a:ext cx="4917218" cy="1018997"/>
          </a:xfrm>
          <a:prstGeom prst="rect">
            <a:avLst/>
          </a:prstGeom>
        </p:spPr>
        <p:txBody>
          <a:bodyPr>
            <a:spAutoFit/>
          </a:bodyPr>
          <a:lstStyle/>
          <a:p>
            <a:pPr algn="ctr"/>
            <a:r>
              <a:rPr lang="en-US" sz="3011" dirty="0"/>
              <a:t>Fan Cheng</a:t>
            </a:r>
            <a:br>
              <a:rPr lang="en-US" sz="3011" dirty="0"/>
            </a:br>
            <a:r>
              <a:rPr lang="en-US" sz="3011" dirty="0">
                <a:solidFill>
                  <a:schemeClr val="accent3">
                    <a:lumMod val="75000"/>
                  </a:schemeClr>
                </a:solidFill>
              </a:rPr>
              <a:t>Shanghai Jiao Tong University </a:t>
            </a:r>
            <a:endParaRPr lang="en-US" sz="3011" dirty="0"/>
          </a:p>
        </p:txBody>
      </p:sp>
      <p:sp>
        <p:nvSpPr>
          <p:cNvPr id="5" name="Rectangle 4">
            <a:extLst>
              <a:ext uri="{FF2B5EF4-FFF2-40B4-BE49-F238E27FC236}">
                <a16:creationId xmlns:a16="http://schemas.microsoft.com/office/drawing/2014/main" id="{0C494AC4-83F7-A546-AA32-D9C97D2A9A6A}"/>
              </a:ext>
            </a:extLst>
          </p:cNvPr>
          <p:cNvSpPr/>
          <p:nvPr/>
        </p:nvSpPr>
        <p:spPr>
          <a:xfrm>
            <a:off x="2982563" y="5150631"/>
            <a:ext cx="4113947" cy="1021626"/>
          </a:xfrm>
          <a:prstGeom prst="rect">
            <a:avLst/>
          </a:prstGeom>
        </p:spPr>
        <p:txBody>
          <a:bodyPr wrap="none">
            <a:spAutoFit/>
          </a:bodyPr>
          <a:lstStyle/>
          <a:p>
            <a:r>
              <a:rPr lang="en-US" sz="2013" dirty="0">
                <a:hlinkClick r:id="rId3"/>
              </a:rPr>
              <a:t>http://www.cs.sjtu.edu.cn/~chengfan/</a:t>
            </a:r>
            <a:endParaRPr lang="en-US" sz="2013" dirty="0"/>
          </a:p>
          <a:p>
            <a:pPr algn="ctr"/>
            <a:r>
              <a:rPr lang="en-US" sz="2013" dirty="0">
                <a:hlinkClick r:id="rId4"/>
              </a:rPr>
              <a:t>chengfan@sjtu.edu.cn</a:t>
            </a:r>
            <a:endParaRPr lang="en-US" sz="2013" dirty="0"/>
          </a:p>
          <a:p>
            <a:pPr algn="ctr"/>
            <a:r>
              <a:rPr lang="en-US" sz="2013" dirty="0"/>
              <a:t>Autumn</a:t>
            </a:r>
            <a:r>
              <a:rPr lang="en-US" sz="2013"/>
              <a:t>, 20</a:t>
            </a:r>
            <a:r>
              <a:rPr lang="en-US" altLang="zh-CN" sz="2013"/>
              <a:t>22</a:t>
            </a:r>
            <a:endParaRPr lang="en-US" sz="2013" dirty="0"/>
          </a:p>
        </p:txBody>
      </p:sp>
    </p:spTree>
    <p:extLst>
      <p:ext uri="{BB962C8B-B14F-4D97-AF65-F5344CB8AC3E}">
        <p14:creationId xmlns:p14="http://schemas.microsoft.com/office/powerpoint/2010/main" val="2040243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013419" cy="621837"/>
          </a:xfrm>
          <a:prstGeom prst="rect">
            <a:avLst/>
          </a:prstGeom>
          <a:noFill/>
        </p:spPr>
        <p:txBody>
          <a:bodyPr wrap="none" rtlCol="0">
            <a:spAutoFit/>
          </a:bodyPr>
          <a:lstStyle/>
          <a:p>
            <a:r>
              <a:rPr lang="en-US" sz="3441" dirty="0">
                <a:solidFill>
                  <a:schemeClr val="accent2">
                    <a:lumMod val="75000"/>
                  </a:schemeClr>
                </a:solidFill>
              </a:rPr>
              <a:t>Shell</a:t>
            </a:r>
          </a:p>
        </p:txBody>
      </p:sp>
      <p:sp>
        <p:nvSpPr>
          <p:cNvPr id="11" name="Rectangle 10"/>
          <p:cNvSpPr/>
          <p:nvPr/>
        </p:nvSpPr>
        <p:spPr>
          <a:xfrm>
            <a:off x="420688" y="1207282"/>
            <a:ext cx="9145016" cy="2685159"/>
          </a:xfrm>
          <a:prstGeom prst="rect">
            <a:avLst/>
          </a:prstGeom>
        </p:spPr>
        <p:txBody>
          <a:bodyPr wrap="square">
            <a:spAutoFit/>
          </a:bodyPr>
          <a:lstStyle/>
          <a:p>
            <a:pPr marL="342900" indent="-342900">
              <a:buFont typeface="Wingdings" pitchFamily="2" charset="2"/>
              <a:buChar char="q"/>
            </a:pPr>
            <a:r>
              <a:rPr lang="en-US" dirty="0"/>
              <a:t>In </a:t>
            </a:r>
            <a:r>
              <a:rPr lang="en-US" dirty="0" err="1"/>
              <a:t>powershell</a:t>
            </a:r>
            <a:r>
              <a:rPr lang="en-US" dirty="0"/>
              <a:t> (windows) or shell (</a:t>
            </a:r>
            <a:r>
              <a:rPr lang="en-US" dirty="0" err="1"/>
              <a:t>linux</a:t>
            </a:r>
            <a:r>
              <a:rPr lang="en-US" dirty="0"/>
              <a:t>, mac), “cd” means </a:t>
            </a:r>
            <a:r>
              <a:rPr lang="en-US" dirty="0">
                <a:solidFill>
                  <a:srgbClr val="C00000"/>
                </a:solidFill>
              </a:rPr>
              <a:t>change directory</a:t>
            </a:r>
          </a:p>
          <a:p>
            <a:pPr marL="342900" indent="-342900">
              <a:buFont typeface="Wingdings" pitchFamily="2" charset="2"/>
              <a:buChar char="q"/>
            </a:pPr>
            <a:r>
              <a:rPr lang="en-US" dirty="0"/>
              <a:t>current working directory (CWD): </a:t>
            </a:r>
            <a:r>
              <a:rPr lang="zh-CN" altLang="en-US" dirty="0"/>
              <a:t>当前工作目录</a:t>
            </a:r>
            <a:endParaRPr lang="en-US" altLang="zh-CN" dirty="0"/>
          </a:p>
          <a:p>
            <a:pPr marL="342900" indent="-342900">
              <a:buFont typeface="Wingdings" pitchFamily="2" charset="2"/>
              <a:buChar char="q"/>
            </a:pPr>
            <a:r>
              <a:rPr lang="en-US" dirty="0"/>
              <a:t>An </a:t>
            </a:r>
            <a:r>
              <a:rPr lang="en-US" dirty="0">
                <a:solidFill>
                  <a:srgbClr val="C00000"/>
                </a:solidFill>
              </a:rPr>
              <a:t>absolute path</a:t>
            </a:r>
            <a:r>
              <a:rPr lang="en-US" dirty="0"/>
              <a:t>, which always begins with the root folder </a:t>
            </a:r>
            <a:r>
              <a:rPr lang="en-US" dirty="0">
                <a:solidFill>
                  <a:srgbClr val="C00000"/>
                </a:solidFill>
              </a:rPr>
              <a:t>(C:\windows\....\a.txt)</a:t>
            </a:r>
          </a:p>
          <a:p>
            <a:pPr marL="342900" indent="-342900">
              <a:buFont typeface="Wingdings" pitchFamily="2" charset="2"/>
              <a:buChar char="q"/>
            </a:pPr>
            <a:r>
              <a:rPr lang="en-US" dirty="0"/>
              <a:t>A </a:t>
            </a:r>
            <a:r>
              <a:rPr lang="en-US" dirty="0">
                <a:solidFill>
                  <a:srgbClr val="C00000"/>
                </a:solidFill>
              </a:rPr>
              <a:t>relative path</a:t>
            </a:r>
            <a:r>
              <a:rPr lang="en-US" dirty="0"/>
              <a:t>, which is relative to the program’s current working directory </a:t>
            </a:r>
            <a:r>
              <a:rPr lang="en-US" dirty="0">
                <a:solidFill>
                  <a:srgbClr val="C00000"/>
                </a:solidFill>
              </a:rPr>
              <a:t>(\a\b.txt)</a:t>
            </a:r>
          </a:p>
          <a:p>
            <a:pPr marL="818342" lvl="1" indent="-342900">
              <a:buFont typeface="Wingdings" pitchFamily="2" charset="2"/>
              <a:buChar char="q"/>
            </a:pPr>
            <a:r>
              <a:rPr lang="en-US" dirty="0"/>
              <a:t>.  : </a:t>
            </a:r>
            <a:r>
              <a:rPr lang="en-US" altLang="zh-CN" dirty="0"/>
              <a:t>current directory.     “./a.py”</a:t>
            </a:r>
          </a:p>
          <a:p>
            <a:pPr marL="818342" lvl="1" indent="-342900">
              <a:buFont typeface="Wingdings" pitchFamily="2" charset="2"/>
              <a:buChar char="q"/>
            </a:pPr>
            <a:r>
              <a:rPr lang="en-US" dirty="0"/>
              <a:t>.. : the parent directory.</a:t>
            </a:r>
            <a:r>
              <a:rPr lang="zh-CN" altLang="en-US" dirty="0"/>
              <a:t> </a:t>
            </a:r>
            <a:r>
              <a:rPr lang="en-US" altLang="zh-CN" dirty="0"/>
              <a:t>“cd</a:t>
            </a:r>
            <a:r>
              <a:rPr lang="zh-CN" altLang="en-US" dirty="0"/>
              <a:t> </a:t>
            </a:r>
            <a:r>
              <a:rPr lang="en-US" altLang="zh-CN" dirty="0"/>
              <a:t>..”</a:t>
            </a:r>
            <a:r>
              <a:rPr lang="zh-CN" altLang="en-US" dirty="0"/>
              <a:t> 返回上级目录</a:t>
            </a:r>
            <a:endParaRPr lang="en-US" dirty="0"/>
          </a:p>
          <a:p>
            <a:pPr marL="342900" indent="-342900">
              <a:buFont typeface="Wingdings" pitchFamily="2" charset="2"/>
              <a:buChar char="q"/>
            </a:pPr>
            <a:r>
              <a:rPr lang="en-US" dirty="0"/>
              <a:t>Run python program via shell:  </a:t>
            </a:r>
            <a:r>
              <a:rPr lang="en-US" dirty="0">
                <a:solidFill>
                  <a:srgbClr val="C00000"/>
                </a:solidFill>
              </a:rPr>
              <a:t>python </a:t>
            </a:r>
            <a:r>
              <a:rPr lang="en-US" dirty="0">
                <a:solidFill>
                  <a:srgbClr val="7030A0"/>
                </a:solidFill>
              </a:rPr>
              <a:t>filename.py</a:t>
            </a:r>
            <a:r>
              <a:rPr lang="en-US" dirty="0">
                <a:solidFill>
                  <a:srgbClr val="C00000"/>
                </a:solidFill>
              </a:rPr>
              <a:t> </a:t>
            </a:r>
          </a:p>
          <a:p>
            <a:pPr marL="818342" lvl="1" indent="-342900">
              <a:buFont typeface="Wingdings" pitchFamily="2" charset="2"/>
              <a:buChar char="q"/>
            </a:pPr>
            <a:r>
              <a:rPr lang="en-US" dirty="0">
                <a:solidFill>
                  <a:srgbClr val="7030A0"/>
                </a:solidFill>
              </a:rPr>
              <a:t>filename.py </a:t>
            </a:r>
            <a:r>
              <a:rPr lang="en-US" altLang="zh-CN" dirty="0">
                <a:solidFill>
                  <a:srgbClr val="C00000"/>
                </a:solidFill>
              </a:rPr>
              <a:t>should be</a:t>
            </a:r>
            <a:r>
              <a:rPr lang="zh-CN" altLang="en-US" dirty="0">
                <a:solidFill>
                  <a:srgbClr val="C00000"/>
                </a:solidFill>
              </a:rPr>
              <a:t> </a:t>
            </a:r>
            <a:r>
              <a:rPr lang="en-US" altLang="zh-CN" dirty="0">
                <a:solidFill>
                  <a:srgbClr val="C00000"/>
                </a:solidFill>
              </a:rPr>
              <a:t>in</a:t>
            </a:r>
            <a:r>
              <a:rPr lang="zh-CN" altLang="en-US" dirty="0">
                <a:solidFill>
                  <a:srgbClr val="C00000"/>
                </a:solidFill>
              </a:rPr>
              <a:t> </a:t>
            </a:r>
            <a:r>
              <a:rPr lang="en-US" altLang="zh-CN" dirty="0">
                <a:solidFill>
                  <a:srgbClr val="C00000"/>
                </a:solidFill>
              </a:rPr>
              <a:t>the </a:t>
            </a:r>
            <a:r>
              <a:rPr lang="en-US" altLang="zh-CN" dirty="0">
                <a:solidFill>
                  <a:srgbClr val="7030A0"/>
                </a:solidFill>
              </a:rPr>
              <a:t>current working directory (</a:t>
            </a:r>
            <a:r>
              <a:rPr lang="zh-CN" altLang="en-US" dirty="0">
                <a:solidFill>
                  <a:srgbClr val="7030A0"/>
                </a:solidFill>
              </a:rPr>
              <a:t>当前工作目录</a:t>
            </a:r>
            <a:r>
              <a:rPr lang="en-US" altLang="zh-CN" dirty="0">
                <a:solidFill>
                  <a:srgbClr val="7030A0"/>
                </a:solidFill>
              </a:rPr>
              <a:t>)</a:t>
            </a:r>
          </a:p>
          <a:p>
            <a:pPr marL="818342" lvl="1" indent="-342900">
              <a:buFont typeface="Wingdings" pitchFamily="2" charset="2"/>
              <a:buChar char="q"/>
            </a:pPr>
            <a:r>
              <a:rPr lang="en-US" altLang="zh-CN" dirty="0">
                <a:solidFill>
                  <a:srgbClr val="7030A0"/>
                </a:solidFill>
              </a:rPr>
              <a:t>Or python C:\xxxx\....\filename.py (</a:t>
            </a:r>
            <a:r>
              <a:rPr lang="zh-CN" altLang="en-US" dirty="0">
                <a:solidFill>
                  <a:srgbClr val="7030A0"/>
                </a:solidFill>
              </a:rPr>
              <a:t>绝对路径</a:t>
            </a:r>
            <a:r>
              <a:rPr lang="en-US" altLang="zh-CN" dirty="0">
                <a:solidFill>
                  <a:srgbClr val="7030A0"/>
                </a:solidFill>
              </a:rPr>
              <a:t>)</a:t>
            </a:r>
          </a:p>
        </p:txBody>
      </p:sp>
      <p:pic>
        <p:nvPicPr>
          <p:cNvPr id="3" name="Picture 2" descr="Text&#10;&#10;Description automatically generated">
            <a:extLst>
              <a:ext uri="{FF2B5EF4-FFF2-40B4-BE49-F238E27FC236}">
                <a16:creationId xmlns:a16="http://schemas.microsoft.com/office/drawing/2014/main" id="{83392BC3-F155-4FD3-87A9-E980BFAA7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906" y="3969179"/>
            <a:ext cx="5821288" cy="1240602"/>
          </a:xfrm>
          <a:prstGeom prst="rect">
            <a:avLst/>
          </a:prstGeom>
        </p:spPr>
      </p:pic>
      <p:pic>
        <p:nvPicPr>
          <p:cNvPr id="6" name="Picture 5">
            <a:extLst>
              <a:ext uri="{FF2B5EF4-FFF2-40B4-BE49-F238E27FC236}">
                <a16:creationId xmlns:a16="http://schemas.microsoft.com/office/drawing/2014/main" id="{37698923-59B9-49E4-83DE-5A39FE0CA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0906" y="5323874"/>
            <a:ext cx="7621488" cy="320231"/>
          </a:xfrm>
          <a:prstGeom prst="rect">
            <a:avLst/>
          </a:prstGeom>
        </p:spPr>
      </p:pic>
      <p:pic>
        <p:nvPicPr>
          <p:cNvPr id="8" name="Picture 7" descr="Text&#10;&#10;Description automatically generated">
            <a:extLst>
              <a:ext uri="{FF2B5EF4-FFF2-40B4-BE49-F238E27FC236}">
                <a16:creationId xmlns:a16="http://schemas.microsoft.com/office/drawing/2014/main" id="{01F98583-8DC2-47E5-A750-1C0080798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906" y="5702870"/>
            <a:ext cx="7856846" cy="1201787"/>
          </a:xfrm>
          <a:prstGeom prst="rect">
            <a:avLst/>
          </a:prstGeom>
        </p:spPr>
      </p:pic>
      <p:sp>
        <p:nvSpPr>
          <p:cNvPr id="9" name="TextBox 8">
            <a:extLst>
              <a:ext uri="{FF2B5EF4-FFF2-40B4-BE49-F238E27FC236}">
                <a16:creationId xmlns:a16="http://schemas.microsoft.com/office/drawing/2014/main" id="{85D18514-E71C-4DAE-AE6B-99DB7DBD319B}"/>
              </a:ext>
            </a:extLst>
          </p:cNvPr>
          <p:cNvSpPr txBox="1"/>
          <p:nvPr/>
        </p:nvSpPr>
        <p:spPr>
          <a:xfrm>
            <a:off x="5951650" y="243544"/>
            <a:ext cx="3828292" cy="668516"/>
          </a:xfrm>
          <a:prstGeom prst="rect">
            <a:avLst/>
          </a:prstGeom>
          <a:noFill/>
          <a:ln w="19050">
            <a:solidFill>
              <a:srgbClr val="00B0F0"/>
            </a:solidFill>
          </a:ln>
        </p:spPr>
        <p:txBody>
          <a:bodyPr wrap="none" rtlCol="0">
            <a:spAutoFit/>
          </a:bodyPr>
          <a:lstStyle/>
          <a:p>
            <a:r>
              <a:rPr lang="zh-CN" altLang="en-US" dirty="0">
                <a:solidFill>
                  <a:srgbClr val="7030A0"/>
                </a:solidFill>
              </a:rPr>
              <a:t>绝对路径  </a:t>
            </a:r>
            <a:r>
              <a:rPr lang="en-US" altLang="zh-CN" dirty="0">
                <a:solidFill>
                  <a:srgbClr val="7030A0"/>
                </a:solidFill>
              </a:rPr>
              <a:t>VS  </a:t>
            </a:r>
            <a:r>
              <a:rPr lang="zh-CN" altLang="en-US" dirty="0">
                <a:solidFill>
                  <a:srgbClr val="7030A0"/>
                </a:solidFill>
              </a:rPr>
              <a:t>相对路径</a:t>
            </a:r>
            <a:endParaRPr lang="en-US" altLang="zh-CN" dirty="0"/>
          </a:p>
          <a:p>
            <a:r>
              <a:rPr lang="en-US" altLang="zh-CN" dirty="0"/>
              <a:t>Shell</a:t>
            </a:r>
            <a:r>
              <a:rPr lang="zh-CN" altLang="en-US" dirty="0"/>
              <a:t>中，路径名有空格用</a:t>
            </a:r>
            <a:r>
              <a:rPr lang="en-US" altLang="zh-CN" dirty="0"/>
              <a:t>”xxx”</a:t>
            </a:r>
            <a:r>
              <a:rPr lang="zh-CN" altLang="en-US" dirty="0"/>
              <a:t>处理</a:t>
            </a:r>
          </a:p>
        </p:txBody>
      </p:sp>
      <p:pic>
        <p:nvPicPr>
          <p:cNvPr id="12" name="Picture 11" descr="Text&#10;&#10;Description automatically generated">
            <a:extLst>
              <a:ext uri="{FF2B5EF4-FFF2-40B4-BE49-F238E27FC236}">
                <a16:creationId xmlns:a16="http://schemas.microsoft.com/office/drawing/2014/main" id="{A4EA0196-4FE5-4C96-98FF-17E0A02E38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50" y="4385914"/>
            <a:ext cx="2016224" cy="2196150"/>
          </a:xfrm>
          <a:prstGeom prst="rect">
            <a:avLst/>
          </a:prstGeom>
        </p:spPr>
      </p:pic>
      <p:sp>
        <p:nvSpPr>
          <p:cNvPr id="5" name="TextBox 4">
            <a:extLst>
              <a:ext uri="{FF2B5EF4-FFF2-40B4-BE49-F238E27FC236}">
                <a16:creationId xmlns:a16="http://schemas.microsoft.com/office/drawing/2014/main" id="{AF87A001-BCDE-4362-A288-8AF5FE36C373}"/>
              </a:ext>
            </a:extLst>
          </p:cNvPr>
          <p:cNvSpPr txBox="1"/>
          <p:nvPr/>
        </p:nvSpPr>
        <p:spPr>
          <a:xfrm>
            <a:off x="2140906" y="3952329"/>
            <a:ext cx="4904518" cy="252000"/>
          </a:xfrm>
          <a:prstGeom prst="rect">
            <a:avLst/>
          </a:prstGeom>
          <a:noFill/>
          <a:ln w="19050">
            <a:solidFill>
              <a:srgbClr val="C00000"/>
            </a:solidFill>
          </a:ln>
        </p:spPr>
        <p:txBody>
          <a:bodyPr wrap="square">
            <a:spAutoFit/>
          </a:bodyPr>
          <a:lstStyle/>
          <a:p>
            <a:endParaRPr lang="zh-CN" altLang="en-US" dirty="0"/>
          </a:p>
        </p:txBody>
      </p:sp>
      <p:sp>
        <p:nvSpPr>
          <p:cNvPr id="7" name="TextBox 6">
            <a:extLst>
              <a:ext uri="{FF2B5EF4-FFF2-40B4-BE49-F238E27FC236}">
                <a16:creationId xmlns:a16="http://schemas.microsoft.com/office/drawing/2014/main" id="{CC496AFC-6BC9-4E3D-A895-A3150F28057C}"/>
              </a:ext>
            </a:extLst>
          </p:cNvPr>
          <p:cNvSpPr txBox="1"/>
          <p:nvPr/>
        </p:nvSpPr>
        <p:spPr>
          <a:xfrm>
            <a:off x="2140906" y="5242486"/>
            <a:ext cx="3801016" cy="252000"/>
          </a:xfrm>
          <a:prstGeom prst="rect">
            <a:avLst/>
          </a:prstGeom>
          <a:noFill/>
          <a:ln w="19050">
            <a:solidFill>
              <a:srgbClr val="C00000"/>
            </a:solidFill>
          </a:ln>
        </p:spPr>
        <p:txBody>
          <a:bodyPr wrap="square">
            <a:spAutoFit/>
          </a:bodyPr>
          <a:lstStyle/>
          <a:p>
            <a:endParaRPr lang="zh-CN" altLang="en-US" dirty="0"/>
          </a:p>
        </p:txBody>
      </p:sp>
      <p:sp>
        <p:nvSpPr>
          <p:cNvPr id="16" name="TextBox 15">
            <a:extLst>
              <a:ext uri="{FF2B5EF4-FFF2-40B4-BE49-F238E27FC236}">
                <a16:creationId xmlns:a16="http://schemas.microsoft.com/office/drawing/2014/main" id="{57EA3937-079C-4C34-AA6A-6951B103D71F}"/>
              </a:ext>
            </a:extLst>
          </p:cNvPr>
          <p:cNvSpPr txBox="1"/>
          <p:nvPr/>
        </p:nvSpPr>
        <p:spPr>
          <a:xfrm>
            <a:off x="2126554" y="5669842"/>
            <a:ext cx="3478710" cy="252000"/>
          </a:xfrm>
          <a:prstGeom prst="rect">
            <a:avLst/>
          </a:prstGeom>
          <a:noFill/>
          <a:ln w="19050">
            <a:solidFill>
              <a:srgbClr val="C00000"/>
            </a:solidFill>
          </a:ln>
        </p:spPr>
        <p:txBody>
          <a:bodyPr wrap="square">
            <a:spAutoFit/>
          </a:bodyPr>
          <a:lstStyle/>
          <a:p>
            <a:endParaRPr lang="zh-CN" altLang="en-US" dirty="0"/>
          </a:p>
        </p:txBody>
      </p:sp>
    </p:spTree>
    <p:extLst>
      <p:ext uri="{BB962C8B-B14F-4D97-AF65-F5344CB8AC3E}">
        <p14:creationId xmlns:p14="http://schemas.microsoft.com/office/powerpoint/2010/main" val="305155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110660" cy="621837"/>
          </a:xfrm>
          <a:prstGeom prst="rect">
            <a:avLst/>
          </a:prstGeom>
          <a:noFill/>
        </p:spPr>
        <p:txBody>
          <a:bodyPr wrap="none" rtlCol="0">
            <a:spAutoFit/>
          </a:bodyPr>
          <a:lstStyle/>
          <a:p>
            <a:r>
              <a:rPr lang="en-US" sz="3441" dirty="0">
                <a:solidFill>
                  <a:schemeClr val="accent2">
                    <a:lumMod val="75000"/>
                  </a:schemeClr>
                </a:solidFill>
              </a:rPr>
              <a:t>Shell:</a:t>
            </a:r>
            <a:r>
              <a:rPr lang="zh-CN" altLang="en-US" sz="3441" dirty="0">
                <a:solidFill>
                  <a:schemeClr val="accent2">
                    <a:lumMod val="75000"/>
                  </a:schemeClr>
                </a:solidFill>
              </a:rPr>
              <a:t> </a:t>
            </a:r>
            <a:r>
              <a:rPr lang="en-US" altLang="zh-CN" sz="3441" dirty="0">
                <a:solidFill>
                  <a:schemeClr val="accent2">
                    <a:lumMod val="75000"/>
                  </a:schemeClr>
                </a:solidFill>
              </a:rPr>
              <a:t>parameter</a:t>
            </a:r>
            <a:endParaRPr lang="en-US" sz="3441" dirty="0">
              <a:solidFill>
                <a:schemeClr val="accent2">
                  <a:lumMod val="75000"/>
                </a:schemeClr>
              </a:solidFill>
            </a:endParaRPr>
          </a:p>
        </p:txBody>
      </p:sp>
      <p:sp>
        <p:nvSpPr>
          <p:cNvPr id="11" name="Rectangle 10"/>
          <p:cNvSpPr/>
          <p:nvPr/>
        </p:nvSpPr>
        <p:spPr>
          <a:xfrm>
            <a:off x="420688" y="1207282"/>
            <a:ext cx="9145016" cy="668516"/>
          </a:xfrm>
          <a:prstGeom prst="rect">
            <a:avLst/>
          </a:prstGeom>
        </p:spPr>
        <p:txBody>
          <a:bodyPr wrap="square">
            <a:spAutoFit/>
          </a:bodyPr>
          <a:lstStyle/>
          <a:p>
            <a:pPr marL="342900" indent="-342900">
              <a:buFont typeface="Wingdings" pitchFamily="2" charset="2"/>
              <a:buChar char="q"/>
            </a:pPr>
            <a:r>
              <a:rPr lang="en-US" altLang="zh-CN" dirty="0"/>
              <a:t>Run python program via shell with parameters:  </a:t>
            </a:r>
          </a:p>
          <a:p>
            <a:pPr algn="ctr"/>
            <a:r>
              <a:rPr lang="en-US" altLang="zh-CN" dirty="0">
                <a:solidFill>
                  <a:srgbClr val="C00000"/>
                </a:solidFill>
              </a:rPr>
              <a:t>python </a:t>
            </a:r>
            <a:r>
              <a:rPr lang="en-US" altLang="zh-CN" dirty="0">
                <a:solidFill>
                  <a:srgbClr val="7030A0"/>
                </a:solidFill>
              </a:rPr>
              <a:t>filename.py</a:t>
            </a:r>
            <a:r>
              <a:rPr lang="en-US" altLang="zh-CN" dirty="0">
                <a:solidFill>
                  <a:srgbClr val="C00000"/>
                </a:solidFill>
              </a:rPr>
              <a:t> parameter1 parameter2 parameter3 …</a:t>
            </a:r>
          </a:p>
        </p:txBody>
      </p:sp>
      <p:pic>
        <p:nvPicPr>
          <p:cNvPr id="5" name="Picture 4" descr="Graphical user interface, text, email&#10;&#10;Description automatically generated">
            <a:extLst>
              <a:ext uri="{FF2B5EF4-FFF2-40B4-BE49-F238E27FC236}">
                <a16:creationId xmlns:a16="http://schemas.microsoft.com/office/drawing/2014/main" id="{677CC073-F73C-48B0-AE95-891B1E0A6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100" y="2199170"/>
            <a:ext cx="8124191" cy="3634111"/>
          </a:xfrm>
          <a:prstGeom prst="rect">
            <a:avLst/>
          </a:prstGeom>
        </p:spPr>
      </p:pic>
      <p:sp>
        <p:nvSpPr>
          <p:cNvPr id="2" name="TextBox 1">
            <a:extLst>
              <a:ext uri="{FF2B5EF4-FFF2-40B4-BE49-F238E27FC236}">
                <a16:creationId xmlns:a16="http://schemas.microsoft.com/office/drawing/2014/main" id="{D5F01208-2887-44AE-8B0A-17C24B9363AF}"/>
              </a:ext>
            </a:extLst>
          </p:cNvPr>
          <p:cNvSpPr txBox="1"/>
          <p:nvPr/>
        </p:nvSpPr>
        <p:spPr>
          <a:xfrm>
            <a:off x="5893296" y="351929"/>
            <a:ext cx="3570208" cy="668516"/>
          </a:xfrm>
          <a:prstGeom prst="rect">
            <a:avLst/>
          </a:prstGeom>
          <a:noFill/>
        </p:spPr>
        <p:txBody>
          <a:bodyPr wrap="none" rtlCol="0">
            <a:spAutoFit/>
          </a:bodyPr>
          <a:lstStyle/>
          <a:p>
            <a:r>
              <a:rPr lang="en-US" altLang="zh-CN" dirty="0">
                <a:solidFill>
                  <a:srgbClr val="FF0000"/>
                </a:solidFill>
              </a:rPr>
              <a:t>VS Code:</a:t>
            </a:r>
            <a:r>
              <a:rPr lang="zh-CN" altLang="en-US" dirty="0">
                <a:solidFill>
                  <a:srgbClr val="FF0000"/>
                </a:solidFill>
              </a:rPr>
              <a:t> </a:t>
            </a:r>
            <a:r>
              <a:rPr lang="en-US" altLang="zh-CN" dirty="0">
                <a:solidFill>
                  <a:srgbClr val="FF0000"/>
                </a:solidFill>
              </a:rPr>
              <a:t>Ctrl+F5</a:t>
            </a:r>
          </a:p>
          <a:p>
            <a:r>
              <a:rPr lang="zh-CN" altLang="en-US" dirty="0">
                <a:solidFill>
                  <a:srgbClr val="FF0000"/>
                </a:solidFill>
              </a:rPr>
              <a:t>与</a:t>
            </a:r>
            <a:r>
              <a:rPr lang="en-US" altLang="zh-CN" dirty="0">
                <a:solidFill>
                  <a:srgbClr val="FF0000"/>
                </a:solidFill>
              </a:rPr>
              <a:t>Code Runner</a:t>
            </a:r>
            <a:r>
              <a:rPr lang="zh-CN" altLang="en-US" dirty="0">
                <a:solidFill>
                  <a:srgbClr val="FF0000"/>
                </a:solidFill>
              </a:rPr>
              <a:t>的默认配置不一样</a:t>
            </a:r>
          </a:p>
        </p:txBody>
      </p:sp>
    </p:spTree>
    <p:extLst>
      <p:ext uri="{BB962C8B-B14F-4D97-AF65-F5344CB8AC3E}">
        <p14:creationId xmlns:p14="http://schemas.microsoft.com/office/powerpoint/2010/main" val="3827566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396536" cy="621837"/>
          </a:xfrm>
          <a:prstGeom prst="rect">
            <a:avLst/>
          </a:prstGeom>
          <a:noFill/>
        </p:spPr>
        <p:txBody>
          <a:bodyPr wrap="none" rtlCol="0">
            <a:spAutoFit/>
          </a:bodyPr>
          <a:lstStyle/>
          <a:p>
            <a:r>
              <a:rPr lang="en-US" altLang="zh-CN" sz="3441" dirty="0">
                <a:solidFill>
                  <a:schemeClr val="accent2">
                    <a:lumMod val="75000"/>
                  </a:schemeClr>
                </a:solidFill>
              </a:rPr>
              <a:t>Ubuntu</a:t>
            </a:r>
            <a:endParaRPr lang="en-US" sz="3441" dirty="0">
              <a:solidFill>
                <a:schemeClr val="accent2">
                  <a:lumMod val="75000"/>
                </a:schemeClr>
              </a:solidFill>
            </a:endParaRPr>
          </a:p>
        </p:txBody>
      </p:sp>
      <p:sp>
        <p:nvSpPr>
          <p:cNvPr id="11" name="Rectangle 10"/>
          <p:cNvSpPr/>
          <p:nvPr/>
        </p:nvSpPr>
        <p:spPr>
          <a:xfrm>
            <a:off x="420687" y="1328808"/>
            <a:ext cx="9145016" cy="3404137"/>
          </a:xfrm>
          <a:prstGeom prst="rect">
            <a:avLst/>
          </a:prstGeom>
          <a:ln w="19050">
            <a:solidFill>
              <a:schemeClr val="accent1"/>
            </a:solidFill>
          </a:ln>
        </p:spPr>
        <p:txBody>
          <a:bodyPr wrap="square">
            <a:spAutoFit/>
          </a:bodyPr>
          <a:lstStyle/>
          <a:p>
            <a:pPr algn="ctr"/>
            <a:r>
              <a:rPr lang="zh-CN" altLang="en-US" sz="2800" b="1" dirty="0">
                <a:solidFill>
                  <a:srgbClr val="C00000"/>
                </a:solidFill>
              </a:rPr>
              <a:t>计算机方向的本科生一定要尽早接触</a:t>
            </a:r>
            <a:r>
              <a:rPr lang="en-US" altLang="zh-CN" sz="2800" b="1" dirty="0">
                <a:solidFill>
                  <a:srgbClr val="C00000"/>
                </a:solidFill>
              </a:rPr>
              <a:t>Linux</a:t>
            </a:r>
            <a:endParaRPr lang="en-US" sz="2800" b="1" dirty="0">
              <a:solidFill>
                <a:srgbClr val="C00000"/>
              </a:solidFill>
            </a:endParaRPr>
          </a:p>
          <a:p>
            <a:pPr marL="342900" indent="-342900">
              <a:buFont typeface="Wingdings" pitchFamily="2" charset="2"/>
              <a:buChar char="q"/>
            </a:pPr>
            <a:endParaRPr lang="en-US" dirty="0">
              <a:hlinkClick r:id="rId2"/>
            </a:endParaRPr>
          </a:p>
          <a:p>
            <a:pPr marL="342900" indent="-342900">
              <a:buFont typeface="Wingdings" pitchFamily="2" charset="2"/>
              <a:buChar char="q"/>
            </a:pPr>
            <a:r>
              <a:rPr lang="en-US" dirty="0">
                <a:hlinkClick r:id="rId2"/>
              </a:rPr>
              <a:t>https://ubuntu.com/</a:t>
            </a:r>
            <a:endParaRPr lang="en-US" dirty="0"/>
          </a:p>
          <a:p>
            <a:pPr marL="342900" indent="-342900">
              <a:buFont typeface="Wingdings" pitchFamily="2" charset="2"/>
              <a:buChar char="q"/>
            </a:pPr>
            <a:r>
              <a:rPr lang="zh-CN" altLang="en-US" dirty="0"/>
              <a:t>练习用它来替代</a:t>
            </a:r>
            <a:r>
              <a:rPr lang="en-US" altLang="zh-CN" dirty="0"/>
              <a:t>windows</a:t>
            </a:r>
            <a:r>
              <a:rPr lang="zh-CN" altLang="en-US" dirty="0"/>
              <a:t>做一切事情</a:t>
            </a:r>
            <a:r>
              <a:rPr lang="en-US" altLang="zh-CN" dirty="0"/>
              <a:t>:</a:t>
            </a:r>
            <a:r>
              <a:rPr lang="en-US" altLang="zh-CN" dirty="0">
                <a:solidFill>
                  <a:srgbClr val="7030A0"/>
                </a:solidFill>
              </a:rPr>
              <a:t> </a:t>
            </a:r>
            <a:r>
              <a:rPr lang="zh-CN" altLang="en-US" dirty="0">
                <a:solidFill>
                  <a:srgbClr val="7030A0"/>
                </a:solidFill>
              </a:rPr>
              <a:t>写报告，写代码等等</a:t>
            </a:r>
            <a:endParaRPr lang="en-US" altLang="zh-CN" dirty="0">
              <a:solidFill>
                <a:srgbClr val="7030A0"/>
              </a:solidFill>
            </a:endParaRPr>
          </a:p>
          <a:p>
            <a:pPr marL="818342" lvl="1" indent="-342900">
              <a:buFont typeface="Wingdings" pitchFamily="2" charset="2"/>
              <a:buChar char="q"/>
            </a:pPr>
            <a:r>
              <a:rPr lang="en-US" altLang="zh-CN" dirty="0">
                <a:solidFill>
                  <a:srgbClr val="7030A0"/>
                </a:solidFill>
              </a:rPr>
              <a:t>C++</a:t>
            </a:r>
          </a:p>
          <a:p>
            <a:pPr marL="818342" lvl="1" indent="-342900">
              <a:buFont typeface="Wingdings" pitchFamily="2" charset="2"/>
              <a:buChar char="q"/>
            </a:pPr>
            <a:r>
              <a:rPr lang="en-US" altLang="zh-CN" dirty="0">
                <a:solidFill>
                  <a:srgbClr val="7030A0"/>
                </a:solidFill>
              </a:rPr>
              <a:t>Python</a:t>
            </a:r>
          </a:p>
          <a:p>
            <a:pPr marL="818342" lvl="1" indent="-342900">
              <a:buFont typeface="Wingdings" pitchFamily="2" charset="2"/>
              <a:buChar char="q"/>
            </a:pPr>
            <a:r>
              <a:rPr lang="en-US" altLang="zh-CN" dirty="0">
                <a:solidFill>
                  <a:srgbClr val="7030A0"/>
                </a:solidFill>
              </a:rPr>
              <a:t>Shell</a:t>
            </a:r>
          </a:p>
          <a:p>
            <a:pPr marL="818342" lvl="1" indent="-342900">
              <a:buFont typeface="Wingdings" pitchFamily="2" charset="2"/>
              <a:buChar char="q"/>
            </a:pPr>
            <a:r>
              <a:rPr lang="en-US" altLang="zh-CN" dirty="0">
                <a:solidFill>
                  <a:srgbClr val="7030A0"/>
                </a:solidFill>
              </a:rPr>
              <a:t>Office</a:t>
            </a:r>
            <a:r>
              <a:rPr lang="zh-CN" altLang="en-US" dirty="0">
                <a:solidFill>
                  <a:srgbClr val="7030A0"/>
                </a:solidFill>
              </a:rPr>
              <a:t>等等</a:t>
            </a:r>
            <a:endParaRPr lang="en-US" altLang="zh-CN" dirty="0">
              <a:solidFill>
                <a:srgbClr val="7030A0"/>
              </a:solidFill>
            </a:endParaRPr>
          </a:p>
          <a:p>
            <a:pPr marL="342900" indent="-342900">
              <a:buFont typeface="Wingdings" pitchFamily="2" charset="2"/>
              <a:buChar char="q"/>
            </a:pPr>
            <a:r>
              <a:rPr lang="zh-CN" altLang="en-US" dirty="0">
                <a:solidFill>
                  <a:srgbClr val="7030A0"/>
                </a:solidFill>
              </a:rPr>
              <a:t>开源</a:t>
            </a:r>
            <a:r>
              <a:rPr lang="en-US" altLang="zh-CN" dirty="0">
                <a:solidFill>
                  <a:srgbClr val="7030A0"/>
                </a:solidFill>
              </a:rPr>
              <a:t>: </a:t>
            </a:r>
            <a:r>
              <a:rPr lang="zh-CN" altLang="en-US" dirty="0">
                <a:solidFill>
                  <a:srgbClr val="7030A0"/>
                </a:solidFill>
              </a:rPr>
              <a:t>没什么比源码更重要了</a:t>
            </a:r>
            <a:endParaRPr lang="en-US" altLang="zh-CN" dirty="0">
              <a:solidFill>
                <a:srgbClr val="7030A0"/>
              </a:solidFill>
            </a:endParaRPr>
          </a:p>
          <a:p>
            <a:pPr marL="342900" indent="-342900">
              <a:buFont typeface="Wingdings" pitchFamily="2" charset="2"/>
              <a:buChar char="q"/>
            </a:pPr>
            <a:r>
              <a:rPr lang="zh-CN" altLang="en-US" dirty="0"/>
              <a:t>可以在</a:t>
            </a:r>
            <a:r>
              <a:rPr lang="en-US" altLang="zh-CN" dirty="0"/>
              <a:t>windows</a:t>
            </a:r>
            <a:r>
              <a:rPr lang="zh-CN" altLang="en-US" dirty="0"/>
              <a:t>下面装</a:t>
            </a:r>
            <a:r>
              <a:rPr lang="en-US" altLang="zh-CN" dirty="0"/>
              <a:t>:</a:t>
            </a:r>
            <a:r>
              <a:rPr lang="zh-CN" altLang="en-US" dirty="0"/>
              <a:t> </a:t>
            </a:r>
            <a:r>
              <a:rPr lang="zh-CN" altLang="en-US" dirty="0">
                <a:solidFill>
                  <a:srgbClr val="7030A0"/>
                </a:solidFill>
              </a:rPr>
              <a:t>虚拟机</a:t>
            </a:r>
            <a:r>
              <a:rPr lang="en-US" altLang="zh-CN" dirty="0">
                <a:solidFill>
                  <a:srgbClr val="7030A0"/>
                </a:solidFill>
              </a:rPr>
              <a:t>+ubuntu</a:t>
            </a:r>
          </a:p>
          <a:p>
            <a:pPr marL="342900" indent="-342900">
              <a:buFont typeface="Wingdings" pitchFamily="2" charset="2"/>
              <a:buChar char="q"/>
            </a:pPr>
            <a:r>
              <a:rPr lang="en-US" altLang="zh-CN" dirty="0"/>
              <a:t>Mac</a:t>
            </a:r>
            <a:r>
              <a:rPr lang="zh-CN" altLang="en-US" dirty="0"/>
              <a:t>和</a:t>
            </a:r>
            <a:r>
              <a:rPr lang="en-US" altLang="zh-CN" dirty="0"/>
              <a:t>Linux</a:t>
            </a:r>
            <a:r>
              <a:rPr lang="zh-CN" altLang="en-US" dirty="0"/>
              <a:t>用起来差距不大</a:t>
            </a:r>
            <a:endParaRPr lang="en-US" altLang="zh-CN" dirty="0"/>
          </a:p>
        </p:txBody>
      </p:sp>
      <p:pic>
        <p:nvPicPr>
          <p:cNvPr id="1028" name="Picture 4">
            <a:extLst>
              <a:ext uri="{FF2B5EF4-FFF2-40B4-BE49-F238E27FC236}">
                <a16:creationId xmlns:a16="http://schemas.microsoft.com/office/drawing/2014/main" id="{694BB77D-92FE-415A-BE99-E8E066082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512" y="2367122"/>
            <a:ext cx="1486029" cy="23063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3DC056-294D-44E1-9937-635242FA6D8F}"/>
              </a:ext>
            </a:extLst>
          </p:cNvPr>
          <p:cNvSpPr txBox="1"/>
          <p:nvPr/>
        </p:nvSpPr>
        <p:spPr>
          <a:xfrm>
            <a:off x="4059285" y="5248473"/>
            <a:ext cx="1867819" cy="668516"/>
          </a:xfrm>
          <a:prstGeom prst="rect">
            <a:avLst/>
          </a:prstGeom>
          <a:noFill/>
        </p:spPr>
        <p:txBody>
          <a:bodyPr wrap="none" rtlCol="0">
            <a:spAutoFit/>
          </a:bodyPr>
          <a:lstStyle/>
          <a:p>
            <a:pPr algn="ctr"/>
            <a:r>
              <a:rPr lang="zh-CN" altLang="en-US" dirty="0"/>
              <a:t>打开一个新世界</a:t>
            </a:r>
            <a:endParaRPr lang="en-US" altLang="zh-CN" dirty="0"/>
          </a:p>
          <a:p>
            <a:pPr algn="ctr"/>
            <a:r>
              <a:rPr lang="zh-CN" altLang="en-US" dirty="0"/>
              <a:t>自己寒假折腾</a:t>
            </a:r>
          </a:p>
        </p:txBody>
      </p:sp>
    </p:spTree>
    <p:extLst>
      <p:ext uri="{BB962C8B-B14F-4D97-AF65-F5344CB8AC3E}">
        <p14:creationId xmlns:p14="http://schemas.microsoft.com/office/powerpoint/2010/main" val="2920786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234907" cy="621837"/>
          </a:xfrm>
          <a:prstGeom prst="rect">
            <a:avLst/>
          </a:prstGeom>
          <a:noFill/>
        </p:spPr>
        <p:txBody>
          <a:bodyPr wrap="none" rtlCol="0">
            <a:spAutoFit/>
          </a:bodyPr>
          <a:lstStyle/>
          <a:p>
            <a:r>
              <a:rPr lang="en-US" sz="3441" dirty="0">
                <a:solidFill>
                  <a:schemeClr val="accent2">
                    <a:lumMod val="75000"/>
                  </a:schemeClr>
                </a:solidFill>
              </a:rPr>
              <a:t>Module: sys</a:t>
            </a:r>
          </a:p>
        </p:txBody>
      </p:sp>
      <p:sp>
        <p:nvSpPr>
          <p:cNvPr id="11" name="Rectangle 10"/>
          <p:cNvSpPr/>
          <p:nvPr/>
        </p:nvSpPr>
        <p:spPr>
          <a:xfrm>
            <a:off x="420688" y="1457472"/>
            <a:ext cx="9145016" cy="4125617"/>
          </a:xfrm>
          <a:prstGeom prst="rect">
            <a:avLst/>
          </a:prstGeom>
        </p:spPr>
        <p:txBody>
          <a:bodyPr wrap="square">
            <a:spAutoFit/>
          </a:bodyPr>
          <a:lstStyle/>
          <a:p>
            <a:pPr marL="342900" indent="-342900">
              <a:buFont typeface="Wingdings" pitchFamily="2" charset="2"/>
              <a:buChar char="q"/>
            </a:pPr>
            <a:r>
              <a:rPr lang="en-US" dirty="0"/>
              <a:t>System-specific parameters and functions: This module provides access to some </a:t>
            </a:r>
            <a:r>
              <a:rPr lang="en-US" dirty="0">
                <a:solidFill>
                  <a:srgbClr val="C00000"/>
                </a:solidFill>
              </a:rPr>
              <a:t>variables</a:t>
            </a:r>
            <a:r>
              <a:rPr lang="en-US" dirty="0"/>
              <a:t> used or maintained by </a:t>
            </a:r>
            <a:r>
              <a:rPr lang="en-US" dirty="0">
                <a:solidFill>
                  <a:srgbClr val="C00000"/>
                </a:solidFill>
              </a:rPr>
              <a:t>the interpreter </a:t>
            </a:r>
            <a:r>
              <a:rPr lang="en-US" dirty="0"/>
              <a:t>and to functions that interact strongly with the interpreter. It is always available</a:t>
            </a:r>
          </a:p>
          <a:p>
            <a:pPr marL="818342" lvl="1" indent="-342900">
              <a:buFont typeface="Wingdings" pitchFamily="2" charset="2"/>
              <a:buChar char="q"/>
            </a:pPr>
            <a:r>
              <a:rPr lang="en-US" altLang="zh-CN" dirty="0"/>
              <a:t>Manipulate different parts of the Python runtime environment</a:t>
            </a:r>
          </a:p>
          <a:p>
            <a:pPr marL="342900" indent="-342900">
              <a:buFont typeface="Wingdings" pitchFamily="2" charset="2"/>
              <a:buChar char="q"/>
            </a:pPr>
            <a:r>
              <a:rPr lang="en-US" altLang="zh-CN" dirty="0" err="1">
                <a:solidFill>
                  <a:srgbClr val="C00000"/>
                </a:solidFill>
              </a:rPr>
              <a:t>sys.version</a:t>
            </a:r>
            <a:r>
              <a:rPr lang="en-US" altLang="zh-CN" dirty="0">
                <a:solidFill>
                  <a:srgbClr val="C00000"/>
                </a:solidFill>
              </a:rPr>
              <a:t>: </a:t>
            </a:r>
            <a:r>
              <a:rPr lang="en-US" altLang="zh-CN" dirty="0"/>
              <a:t>This attribute displays a string containing the version number of the current Python interpreter</a:t>
            </a:r>
          </a:p>
          <a:p>
            <a:pPr marL="342900" indent="-342900">
              <a:buFont typeface="Wingdings" pitchFamily="2" charset="2"/>
              <a:buChar char="q"/>
            </a:pPr>
            <a:r>
              <a:rPr lang="en-US" altLang="zh-CN" dirty="0" err="1">
                <a:solidFill>
                  <a:srgbClr val="C00000"/>
                </a:solidFill>
              </a:rPr>
              <a:t>sys.argv</a:t>
            </a:r>
            <a:r>
              <a:rPr lang="en-US" altLang="zh-CN" dirty="0">
                <a:solidFill>
                  <a:srgbClr val="C00000"/>
                </a:solidFill>
              </a:rPr>
              <a:t>: </a:t>
            </a:r>
            <a:r>
              <a:rPr lang="en-US" altLang="zh-CN" dirty="0" err="1"/>
              <a:t>sys.argv</a:t>
            </a:r>
            <a:r>
              <a:rPr lang="en-US" altLang="zh-CN" dirty="0"/>
              <a:t> returns a list of command line arguments passed to a Python script.</a:t>
            </a:r>
          </a:p>
          <a:p>
            <a:pPr marL="342900" indent="-342900">
              <a:buFont typeface="Wingdings" pitchFamily="2" charset="2"/>
              <a:buChar char="q"/>
            </a:pPr>
            <a:r>
              <a:rPr lang="en-US" altLang="zh-CN" dirty="0" err="1">
                <a:solidFill>
                  <a:srgbClr val="C00000"/>
                </a:solidFill>
              </a:rPr>
              <a:t>sys.path</a:t>
            </a:r>
            <a:r>
              <a:rPr lang="en-US" altLang="zh-CN" dirty="0">
                <a:solidFill>
                  <a:srgbClr val="C00000"/>
                </a:solidFill>
              </a:rPr>
              <a:t>: </a:t>
            </a:r>
            <a:r>
              <a:rPr lang="en-US" altLang="zh-CN" dirty="0"/>
              <a:t>This is an environment variable that is a search path for all Python modules.</a:t>
            </a:r>
          </a:p>
          <a:p>
            <a:pPr marL="818342" lvl="1" indent="-342900">
              <a:buFont typeface="Wingdings" pitchFamily="2" charset="2"/>
              <a:buChar char="q"/>
            </a:pPr>
            <a:r>
              <a:rPr lang="en-US" altLang="zh-CN" dirty="0" err="1">
                <a:solidFill>
                  <a:srgbClr val="C00000"/>
                </a:solidFill>
              </a:rPr>
              <a:t>sys.path</a:t>
            </a:r>
            <a:r>
              <a:rPr lang="en-US" altLang="zh-CN" dirty="0">
                <a:solidFill>
                  <a:srgbClr val="C00000"/>
                </a:solidFill>
              </a:rPr>
              <a:t>[0]: current directory of the file</a:t>
            </a:r>
          </a:p>
          <a:p>
            <a:pPr marL="342900" indent="-342900">
              <a:buFont typeface="Wingdings" pitchFamily="2" charset="2"/>
              <a:buChar char="q"/>
            </a:pPr>
            <a:r>
              <a:rPr lang="en-US" altLang="zh-CN" dirty="0" err="1">
                <a:solidFill>
                  <a:srgbClr val="C00000"/>
                </a:solidFill>
              </a:rPr>
              <a:t>sys.exit</a:t>
            </a:r>
            <a:r>
              <a:rPr lang="en-US" altLang="zh-CN" dirty="0">
                <a:solidFill>
                  <a:srgbClr val="C00000"/>
                </a:solidFill>
              </a:rPr>
              <a:t>: </a:t>
            </a:r>
            <a:r>
              <a:rPr lang="en-US" altLang="zh-CN" dirty="0"/>
              <a:t>This causes the script to exit back to either the Python console or the command prompt. This is generally used to safely exit from the program in case of generation of an exception.</a:t>
            </a:r>
          </a:p>
          <a:p>
            <a:pPr marL="342900" indent="-342900">
              <a:buFont typeface="Wingdings" pitchFamily="2" charset="2"/>
              <a:buChar char="q"/>
            </a:pPr>
            <a:r>
              <a:rPr lang="en-US" altLang="zh-CN" dirty="0" err="1">
                <a:solidFill>
                  <a:srgbClr val="C00000"/>
                </a:solidFill>
              </a:rPr>
              <a:t>sys.maxsize</a:t>
            </a:r>
            <a:r>
              <a:rPr lang="en-US" altLang="zh-CN" dirty="0">
                <a:solidFill>
                  <a:srgbClr val="C00000"/>
                </a:solidFill>
              </a:rPr>
              <a:t>: </a:t>
            </a:r>
            <a:r>
              <a:rPr lang="en-US" altLang="zh-CN" dirty="0"/>
              <a:t>Returns the largest integer a variable can take.</a:t>
            </a:r>
          </a:p>
          <a:p>
            <a:pPr marL="342900" indent="-342900">
              <a:buFont typeface="Wingdings" pitchFamily="2" charset="2"/>
              <a:buChar char="q"/>
            </a:pPr>
            <a:r>
              <a:rPr lang="en-US" altLang="zh-CN" dirty="0" err="1">
                <a:solidFill>
                  <a:srgbClr val="C00000"/>
                </a:solidFill>
              </a:rPr>
              <a:t>sys.stdin</a:t>
            </a:r>
            <a:r>
              <a:rPr lang="en-US" altLang="zh-CN" dirty="0">
                <a:solidFill>
                  <a:srgbClr val="C00000"/>
                </a:solidFill>
              </a:rPr>
              <a:t>, </a:t>
            </a:r>
            <a:r>
              <a:rPr lang="en-US" altLang="zh-CN" dirty="0" err="1">
                <a:solidFill>
                  <a:srgbClr val="C00000"/>
                </a:solidFill>
              </a:rPr>
              <a:t>sys.stdout</a:t>
            </a:r>
            <a:r>
              <a:rPr lang="en-US" altLang="zh-CN" dirty="0">
                <a:solidFill>
                  <a:srgbClr val="C00000"/>
                </a:solidFill>
              </a:rPr>
              <a:t> and </a:t>
            </a:r>
            <a:r>
              <a:rPr lang="en-US" altLang="zh-CN" dirty="0" err="1">
                <a:solidFill>
                  <a:srgbClr val="C00000"/>
                </a:solidFill>
              </a:rPr>
              <a:t>sys.stderr</a:t>
            </a:r>
            <a:r>
              <a:rPr lang="en-US" altLang="zh-CN" dirty="0">
                <a:solidFill>
                  <a:srgbClr val="C00000"/>
                </a:solidFill>
              </a:rPr>
              <a:t>: </a:t>
            </a:r>
            <a:r>
              <a:rPr lang="en-US" altLang="zh-CN" dirty="0"/>
              <a:t>Standard data streams</a:t>
            </a:r>
          </a:p>
        </p:txBody>
      </p:sp>
      <p:sp>
        <p:nvSpPr>
          <p:cNvPr id="3" name="TextBox 2">
            <a:extLst>
              <a:ext uri="{FF2B5EF4-FFF2-40B4-BE49-F238E27FC236}">
                <a16:creationId xmlns:a16="http://schemas.microsoft.com/office/drawing/2014/main" id="{A10A3959-F705-4836-A1E7-F7BFF50B0C04}"/>
              </a:ext>
            </a:extLst>
          </p:cNvPr>
          <p:cNvSpPr txBox="1"/>
          <p:nvPr/>
        </p:nvSpPr>
        <p:spPr>
          <a:xfrm>
            <a:off x="5058410" y="554462"/>
            <a:ext cx="4752528" cy="668516"/>
          </a:xfrm>
          <a:prstGeom prst="rect">
            <a:avLst/>
          </a:prstGeom>
          <a:noFill/>
          <a:ln w="19050">
            <a:solidFill>
              <a:schemeClr val="accent1"/>
            </a:solidFill>
          </a:ln>
        </p:spPr>
        <p:txBody>
          <a:bodyPr wrap="square">
            <a:spAutoFit/>
          </a:bodyPr>
          <a:lstStyle/>
          <a:p>
            <a:r>
              <a:rPr lang="en-US" altLang="zh-CN" dirty="0"/>
              <a:t>https://docs.python.org/3/library/sys.html</a:t>
            </a:r>
          </a:p>
          <a:p>
            <a:r>
              <a:rPr lang="zh-CN" altLang="en-US" dirty="0"/>
              <a:t>https://www.python-course.eu/sys_module.php</a:t>
            </a:r>
          </a:p>
        </p:txBody>
      </p:sp>
    </p:spTree>
    <p:extLst>
      <p:ext uri="{BB962C8B-B14F-4D97-AF65-F5344CB8AC3E}">
        <p14:creationId xmlns:p14="http://schemas.microsoft.com/office/powerpoint/2010/main" val="573110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8B330248-2EB4-4157-8694-8C70AE8B2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924" y="855985"/>
            <a:ext cx="3044552" cy="2551542"/>
          </a:xfrm>
          <a:prstGeom prst="rect">
            <a:avLst/>
          </a:prstGeom>
        </p:spPr>
      </p:pic>
      <p:pic>
        <p:nvPicPr>
          <p:cNvPr id="7" name="Picture 6" descr="A close up of text on a black surface&#10;&#10;Description automatically generated">
            <a:extLst>
              <a:ext uri="{FF2B5EF4-FFF2-40B4-BE49-F238E27FC236}">
                <a16:creationId xmlns:a16="http://schemas.microsoft.com/office/drawing/2014/main" id="{1949E601-66A2-4DFF-844C-04771B9E3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480" y="3520280"/>
            <a:ext cx="7189440" cy="2946296"/>
          </a:xfrm>
          <a:prstGeom prst="rect">
            <a:avLst/>
          </a:prstGeom>
        </p:spPr>
      </p:pic>
    </p:spTree>
    <p:extLst>
      <p:ext uri="{BB962C8B-B14F-4D97-AF65-F5344CB8AC3E}">
        <p14:creationId xmlns:p14="http://schemas.microsoft.com/office/powerpoint/2010/main" val="3960223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155544" cy="621837"/>
          </a:xfrm>
          <a:prstGeom prst="rect">
            <a:avLst/>
          </a:prstGeom>
          <a:noFill/>
        </p:spPr>
        <p:txBody>
          <a:bodyPr wrap="none" rtlCol="0">
            <a:spAutoFit/>
          </a:bodyPr>
          <a:lstStyle/>
          <a:p>
            <a:r>
              <a:rPr lang="en-US" sz="3441" dirty="0">
                <a:solidFill>
                  <a:schemeClr val="accent2">
                    <a:lumMod val="75000"/>
                  </a:schemeClr>
                </a:solidFill>
              </a:rPr>
              <a:t>Module: </a:t>
            </a:r>
            <a:r>
              <a:rPr lang="en-US" sz="3441" dirty="0" err="1">
                <a:solidFill>
                  <a:schemeClr val="accent2">
                    <a:lumMod val="75000"/>
                  </a:schemeClr>
                </a:solidFill>
              </a:rPr>
              <a:t>sys.argv</a:t>
            </a:r>
            <a:endParaRPr lang="en-US" sz="3441" dirty="0">
              <a:solidFill>
                <a:schemeClr val="accent2">
                  <a:lumMod val="75000"/>
                </a:schemeClr>
              </a:solidFill>
            </a:endParaRPr>
          </a:p>
        </p:txBody>
      </p:sp>
      <p:sp>
        <p:nvSpPr>
          <p:cNvPr id="11" name="Rectangle 10"/>
          <p:cNvSpPr/>
          <p:nvPr/>
        </p:nvSpPr>
        <p:spPr>
          <a:xfrm>
            <a:off x="420688" y="1360041"/>
            <a:ext cx="9145016" cy="1532792"/>
          </a:xfrm>
          <a:prstGeom prst="rect">
            <a:avLst/>
          </a:prstGeom>
        </p:spPr>
        <p:txBody>
          <a:bodyPr wrap="square">
            <a:spAutoFit/>
          </a:bodyPr>
          <a:lstStyle/>
          <a:p>
            <a:pPr marL="342900" indent="-342900">
              <a:buFont typeface="Wingdings" pitchFamily="2" charset="2"/>
              <a:buChar char="q"/>
            </a:pPr>
            <a:r>
              <a:rPr lang="en-US" altLang="zh-CN" dirty="0" err="1">
                <a:solidFill>
                  <a:srgbClr val="C00000"/>
                </a:solidFill>
              </a:rPr>
              <a:t>sys.argv</a:t>
            </a:r>
            <a:r>
              <a:rPr lang="en-US" altLang="zh-CN" dirty="0">
                <a:solidFill>
                  <a:srgbClr val="C00000"/>
                </a:solidFill>
              </a:rPr>
              <a:t>: </a:t>
            </a:r>
            <a:r>
              <a:rPr lang="en-US" altLang="zh-CN" dirty="0" err="1"/>
              <a:t>sys.argv</a:t>
            </a:r>
            <a:r>
              <a:rPr lang="en-US" altLang="zh-CN" dirty="0"/>
              <a:t> returns a list of command line arguments passed to a Python script. </a:t>
            </a:r>
            <a:r>
              <a:rPr lang="en-US" altLang="zh-CN" dirty="0" err="1"/>
              <a:t>sys.argv</a:t>
            </a:r>
            <a:r>
              <a:rPr lang="en-US" altLang="zh-CN" dirty="0"/>
              <a:t>[0] contains the script file name xxx.py; </a:t>
            </a:r>
            <a:r>
              <a:rPr lang="en-US" altLang="zh-CN" dirty="0" err="1"/>
              <a:t>sys.argv</a:t>
            </a:r>
            <a:r>
              <a:rPr lang="en-US" altLang="zh-CN" dirty="0"/>
              <a:t>[1] contains the first parameter , while </a:t>
            </a:r>
            <a:r>
              <a:rPr lang="en-US" altLang="zh-CN" dirty="0" err="1"/>
              <a:t>sys.argv</a:t>
            </a:r>
            <a:r>
              <a:rPr lang="en-US" altLang="zh-CN" dirty="0"/>
              <a:t>[2] contains the second parameter </a:t>
            </a:r>
          </a:p>
          <a:p>
            <a:r>
              <a:rPr lang="en-US" altLang="zh-CN" dirty="0">
                <a:solidFill>
                  <a:srgbClr val="0070C0"/>
                </a:solidFill>
              </a:rPr>
              <a:t>      &gt;&gt;&gt;python  course_code.py  a b c d</a:t>
            </a:r>
          </a:p>
          <a:p>
            <a:r>
              <a:rPr lang="en-US" altLang="zh-CN" dirty="0">
                <a:solidFill>
                  <a:srgbClr val="0070C0"/>
                </a:solidFill>
              </a:rPr>
              <a:t>      &gt;&gt;&gt;</a:t>
            </a:r>
            <a:r>
              <a:rPr lang="fr-FR" altLang="zh-CN" dirty="0">
                <a:solidFill>
                  <a:srgbClr val="0070C0"/>
                </a:solidFill>
              </a:rPr>
              <a:t>['course_code.py', 'a', 'b', 'c', 'd']</a:t>
            </a:r>
            <a:endParaRPr lang="en-US" altLang="zh-CN" dirty="0">
              <a:solidFill>
                <a:srgbClr val="0070C0"/>
              </a:solidFill>
            </a:endParaRPr>
          </a:p>
        </p:txBody>
      </p:sp>
      <p:pic>
        <p:nvPicPr>
          <p:cNvPr id="2" name="Picture 1" descr="Text&#10;&#10;Description automatically generated">
            <a:extLst>
              <a:ext uri="{FF2B5EF4-FFF2-40B4-BE49-F238E27FC236}">
                <a16:creationId xmlns:a16="http://schemas.microsoft.com/office/drawing/2014/main" id="{1844A982-3F1B-42AA-8D9B-7BBCF18D9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048" y="3232249"/>
            <a:ext cx="2664296" cy="2902055"/>
          </a:xfrm>
          <a:prstGeom prst="rect">
            <a:avLst/>
          </a:prstGeom>
        </p:spPr>
      </p:pic>
    </p:spTree>
    <p:extLst>
      <p:ext uri="{BB962C8B-B14F-4D97-AF65-F5344CB8AC3E}">
        <p14:creationId xmlns:p14="http://schemas.microsoft.com/office/powerpoint/2010/main" val="3068988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128292" cy="621837"/>
          </a:xfrm>
          <a:prstGeom prst="rect">
            <a:avLst/>
          </a:prstGeom>
          <a:noFill/>
        </p:spPr>
        <p:txBody>
          <a:bodyPr wrap="none" rtlCol="0">
            <a:spAutoFit/>
          </a:bodyPr>
          <a:lstStyle/>
          <a:p>
            <a:r>
              <a:rPr lang="en-US" sz="3441" dirty="0">
                <a:solidFill>
                  <a:schemeClr val="accent2">
                    <a:lumMod val="75000"/>
                  </a:schemeClr>
                </a:solidFill>
              </a:rPr>
              <a:t>Module: </a:t>
            </a:r>
            <a:r>
              <a:rPr lang="en-US" sz="3441" dirty="0" err="1">
                <a:solidFill>
                  <a:schemeClr val="accent2">
                    <a:lumMod val="75000"/>
                  </a:schemeClr>
                </a:solidFill>
              </a:rPr>
              <a:t>sys.path</a:t>
            </a:r>
            <a:endParaRPr lang="en-US" sz="3441" dirty="0">
              <a:solidFill>
                <a:schemeClr val="accent2">
                  <a:lumMod val="75000"/>
                </a:schemeClr>
              </a:solidFill>
            </a:endParaRPr>
          </a:p>
        </p:txBody>
      </p:sp>
      <p:sp>
        <p:nvSpPr>
          <p:cNvPr id="11" name="Rectangle 10"/>
          <p:cNvSpPr/>
          <p:nvPr/>
        </p:nvSpPr>
        <p:spPr>
          <a:xfrm>
            <a:off x="456692" y="1360041"/>
            <a:ext cx="9145016" cy="3261342"/>
          </a:xfrm>
          <a:prstGeom prst="rect">
            <a:avLst/>
          </a:prstGeom>
        </p:spPr>
        <p:txBody>
          <a:bodyPr wrap="square">
            <a:spAutoFit/>
          </a:bodyPr>
          <a:lstStyle/>
          <a:p>
            <a:pPr marL="342900" indent="-342900">
              <a:buFont typeface="Wingdings" pitchFamily="2" charset="2"/>
              <a:buChar char="q"/>
            </a:pPr>
            <a:r>
              <a:rPr lang="en-US" altLang="zh-CN" dirty="0" err="1">
                <a:solidFill>
                  <a:srgbClr val="C00000"/>
                </a:solidFill>
              </a:rPr>
              <a:t>sys.path</a:t>
            </a:r>
            <a:r>
              <a:rPr lang="en-US" altLang="zh-CN" dirty="0">
                <a:solidFill>
                  <a:srgbClr val="C00000"/>
                </a:solidFill>
              </a:rPr>
              <a:t>: </a:t>
            </a:r>
            <a:r>
              <a:rPr lang="en-US" altLang="zh-CN" dirty="0"/>
              <a:t>This is an environment variable that is a </a:t>
            </a:r>
            <a:r>
              <a:rPr lang="en-US" altLang="zh-CN" dirty="0">
                <a:solidFill>
                  <a:srgbClr val="C00000"/>
                </a:solidFill>
              </a:rPr>
              <a:t>search path for all Python modules</a:t>
            </a:r>
            <a:r>
              <a:rPr lang="en-US" altLang="zh-CN" dirty="0"/>
              <a:t>.</a:t>
            </a:r>
          </a:p>
          <a:p>
            <a:pPr marL="818342" lvl="1" indent="-342900">
              <a:buFont typeface="Wingdings" pitchFamily="2" charset="2"/>
              <a:buChar char="q"/>
            </a:pPr>
            <a:r>
              <a:rPr lang="en-US" altLang="zh-CN" dirty="0"/>
              <a:t>A list of strings that specifies the search path for modules. Initialized from the environment variable PYTHONPATH, plus an installation-dependent default.</a:t>
            </a:r>
          </a:p>
          <a:p>
            <a:pPr marL="342900" indent="-342900">
              <a:buFont typeface="Wingdings" pitchFamily="2" charset="2"/>
              <a:buChar char="q"/>
            </a:pPr>
            <a:r>
              <a:rPr lang="en-US" altLang="zh-CN" dirty="0" err="1">
                <a:solidFill>
                  <a:srgbClr val="C00000"/>
                </a:solidFill>
              </a:rPr>
              <a:t>sys.path</a:t>
            </a:r>
            <a:r>
              <a:rPr lang="en-US" altLang="zh-CN" dirty="0">
                <a:solidFill>
                  <a:srgbClr val="C00000"/>
                </a:solidFill>
              </a:rPr>
              <a:t>[0]: current directory of the file</a:t>
            </a:r>
            <a:endParaRPr lang="en-US" altLang="zh-CN" dirty="0"/>
          </a:p>
          <a:p>
            <a:pPr marL="818342" lvl="1" indent="-342900">
              <a:buFont typeface="Wingdings" pitchFamily="2" charset="2"/>
              <a:buChar char="q"/>
            </a:pPr>
            <a:r>
              <a:rPr lang="en-US" altLang="zh-CN" dirty="0"/>
              <a:t>As initialized upon program startup, the first item of this list, path[0], is the directory containing the script that was used to invoke the Python interpreter. If the script directory is not available (e.g. if the interpreter is invoked interactively or if the script is read from standard input), path[0] is the empty string, which directs Python to search modules in the current directory first. Notice that the script directory is inserted before the entries inserted as a result of PYTHONPATH.</a:t>
            </a:r>
          </a:p>
          <a:p>
            <a:pPr marL="818342" lvl="1" indent="-342900">
              <a:buFont typeface="Wingdings" pitchFamily="2" charset="2"/>
              <a:buChar char="q"/>
            </a:pPr>
            <a:r>
              <a:rPr lang="zh-CN" altLang="en-US" dirty="0"/>
              <a:t>绝对路径：</a:t>
            </a:r>
            <a:r>
              <a:rPr lang="en-US" altLang="zh-CN" dirty="0" err="1"/>
              <a:t>sys.path</a:t>
            </a:r>
            <a:r>
              <a:rPr lang="en-US" altLang="zh-CN" dirty="0"/>
              <a:t>[0] + </a:t>
            </a:r>
            <a:r>
              <a:rPr lang="zh-CN" altLang="en-US" dirty="0"/>
              <a:t>文件名</a:t>
            </a:r>
            <a:endParaRPr lang="en-US" altLang="zh-CN" dirty="0"/>
          </a:p>
        </p:txBody>
      </p:sp>
      <p:pic>
        <p:nvPicPr>
          <p:cNvPr id="6" name="Picture 5" descr="Text, letter&#10;&#10;Description automatically generated">
            <a:extLst>
              <a:ext uri="{FF2B5EF4-FFF2-40B4-BE49-F238E27FC236}">
                <a16:creationId xmlns:a16="http://schemas.microsoft.com/office/drawing/2014/main" id="{D644BEE5-D5EB-4B19-A197-28DE52F80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60" y="4718497"/>
            <a:ext cx="2143125" cy="1924050"/>
          </a:xfrm>
          <a:prstGeom prst="rect">
            <a:avLst/>
          </a:prstGeom>
        </p:spPr>
      </p:pic>
      <p:pic>
        <p:nvPicPr>
          <p:cNvPr id="8" name="Picture 7" descr="Text, letter&#10;&#10;Description automatically generated">
            <a:extLst>
              <a:ext uri="{FF2B5EF4-FFF2-40B4-BE49-F238E27FC236}">
                <a16:creationId xmlns:a16="http://schemas.microsoft.com/office/drawing/2014/main" id="{BD23730E-755A-44D6-81CB-DA115D00B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032" y="5174271"/>
            <a:ext cx="5971545" cy="1012502"/>
          </a:xfrm>
          <a:prstGeom prst="rect">
            <a:avLst/>
          </a:prstGeom>
        </p:spPr>
      </p:pic>
    </p:spTree>
    <p:extLst>
      <p:ext uri="{BB962C8B-B14F-4D97-AF65-F5344CB8AC3E}">
        <p14:creationId xmlns:p14="http://schemas.microsoft.com/office/powerpoint/2010/main" val="3258291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4746812" cy="621837"/>
          </a:xfrm>
          <a:prstGeom prst="rect">
            <a:avLst/>
          </a:prstGeom>
          <a:noFill/>
        </p:spPr>
        <p:txBody>
          <a:bodyPr wrap="none" rtlCol="0">
            <a:spAutoFit/>
          </a:bodyPr>
          <a:lstStyle/>
          <a:p>
            <a:r>
              <a:rPr lang="en-US" sz="3441" dirty="0">
                <a:solidFill>
                  <a:schemeClr val="accent2">
                    <a:lumMod val="75000"/>
                  </a:schemeClr>
                </a:solidFill>
              </a:rPr>
              <a:t>Module: standard streams</a:t>
            </a:r>
          </a:p>
        </p:txBody>
      </p:sp>
      <p:sp>
        <p:nvSpPr>
          <p:cNvPr id="11" name="Rectangle 10"/>
          <p:cNvSpPr/>
          <p:nvPr/>
        </p:nvSpPr>
        <p:spPr>
          <a:xfrm>
            <a:off x="456692" y="1576065"/>
            <a:ext cx="9145016" cy="2108975"/>
          </a:xfrm>
          <a:prstGeom prst="rect">
            <a:avLst/>
          </a:prstGeom>
        </p:spPr>
        <p:txBody>
          <a:bodyPr wrap="square">
            <a:spAutoFit/>
          </a:bodyPr>
          <a:lstStyle/>
          <a:p>
            <a:pPr marL="342900" indent="-342900">
              <a:buFont typeface="Wingdings" pitchFamily="2" charset="2"/>
              <a:buChar char="q"/>
            </a:pPr>
            <a:r>
              <a:rPr lang="en-US" altLang="zh-CN" dirty="0"/>
              <a:t>Every serious user of a UNIX or Linux operating system knows standard streams, i.e. input, standard output and standard error. They are known as pipes. They are commonly abbreviated as stdin, </a:t>
            </a:r>
            <a:r>
              <a:rPr lang="en-US" altLang="zh-CN" dirty="0" err="1"/>
              <a:t>stdout</a:t>
            </a:r>
            <a:r>
              <a:rPr lang="en-US" altLang="zh-CN" dirty="0"/>
              <a:t>, stderr.</a:t>
            </a:r>
          </a:p>
          <a:p>
            <a:pPr marL="342900" indent="-342900">
              <a:buFont typeface="Wingdings" pitchFamily="2" charset="2"/>
              <a:buChar char="q"/>
            </a:pPr>
            <a:r>
              <a:rPr lang="en-US" altLang="zh-CN" dirty="0"/>
              <a:t>The standard input (stdin) is normally connected to the keyboard, while the standard error and standard output go to the terminal (or window) in which you are working.</a:t>
            </a:r>
          </a:p>
          <a:p>
            <a:pPr marL="342900" indent="-342900">
              <a:buFont typeface="Wingdings" pitchFamily="2" charset="2"/>
              <a:buChar char="q"/>
            </a:pPr>
            <a:r>
              <a:rPr lang="en-US" altLang="zh-CN" dirty="0"/>
              <a:t>These data streams can be accessed from Python via the objects of the sys module with the same names, i.e. </a:t>
            </a:r>
            <a:r>
              <a:rPr lang="en-US" altLang="zh-CN" b="1" dirty="0" err="1">
                <a:solidFill>
                  <a:srgbClr val="C00000"/>
                </a:solidFill>
              </a:rPr>
              <a:t>sys.stdin</a:t>
            </a:r>
            <a:r>
              <a:rPr lang="en-US" altLang="zh-CN" b="1" dirty="0">
                <a:solidFill>
                  <a:srgbClr val="C00000"/>
                </a:solidFill>
              </a:rPr>
              <a:t>, </a:t>
            </a:r>
            <a:r>
              <a:rPr lang="en-US" altLang="zh-CN" b="1" dirty="0" err="1">
                <a:solidFill>
                  <a:srgbClr val="C00000"/>
                </a:solidFill>
              </a:rPr>
              <a:t>sys.stdout</a:t>
            </a:r>
            <a:r>
              <a:rPr lang="en-US" altLang="zh-CN" b="1" dirty="0">
                <a:solidFill>
                  <a:srgbClr val="C00000"/>
                </a:solidFill>
              </a:rPr>
              <a:t> and </a:t>
            </a:r>
            <a:r>
              <a:rPr lang="en-US" altLang="zh-CN" b="1" dirty="0" err="1">
                <a:solidFill>
                  <a:srgbClr val="C00000"/>
                </a:solidFill>
              </a:rPr>
              <a:t>sys.stderr</a:t>
            </a:r>
            <a:r>
              <a:rPr lang="en-US" altLang="zh-CN" dirty="0"/>
              <a:t>.</a:t>
            </a:r>
          </a:p>
        </p:txBody>
      </p:sp>
    </p:spTree>
    <p:extLst>
      <p:ext uri="{BB962C8B-B14F-4D97-AF65-F5344CB8AC3E}">
        <p14:creationId xmlns:p14="http://schemas.microsoft.com/office/powerpoint/2010/main" val="2176552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4094391" cy="621837"/>
          </a:xfrm>
          <a:prstGeom prst="rect">
            <a:avLst/>
          </a:prstGeom>
          <a:noFill/>
        </p:spPr>
        <p:txBody>
          <a:bodyPr wrap="none" rtlCol="0">
            <a:spAutoFit/>
          </a:bodyPr>
          <a:lstStyle/>
          <a:p>
            <a:r>
              <a:rPr lang="en-US" sz="3441" dirty="0">
                <a:solidFill>
                  <a:schemeClr val="accent2">
                    <a:lumMod val="75000"/>
                  </a:schemeClr>
                </a:solidFill>
              </a:rPr>
              <a:t>Module: </a:t>
            </a:r>
            <a:r>
              <a:rPr lang="en-US" sz="3441" dirty="0" err="1">
                <a:solidFill>
                  <a:schemeClr val="accent2">
                    <a:lumMod val="75000"/>
                  </a:schemeClr>
                </a:solidFill>
              </a:rPr>
              <a:t>os</a:t>
            </a:r>
            <a:r>
              <a:rPr lang="en-US" sz="3441" dirty="0">
                <a:solidFill>
                  <a:schemeClr val="accent2">
                    <a:lumMod val="75000"/>
                  </a:schemeClr>
                </a:solidFill>
              </a:rPr>
              <a:t> </a:t>
            </a:r>
            <a:r>
              <a:rPr lang="zh-CN" altLang="en-US" sz="3441" dirty="0">
                <a:solidFill>
                  <a:schemeClr val="accent2">
                    <a:lumMod val="75000"/>
                  </a:schemeClr>
                </a:solidFill>
              </a:rPr>
              <a:t>操作系统</a:t>
            </a:r>
            <a:endParaRPr lang="en-US" sz="3441" dirty="0">
              <a:solidFill>
                <a:schemeClr val="accent2">
                  <a:lumMod val="75000"/>
                </a:schemeClr>
              </a:solidFill>
            </a:endParaRPr>
          </a:p>
        </p:txBody>
      </p:sp>
      <p:sp>
        <p:nvSpPr>
          <p:cNvPr id="11" name="Rectangle 10"/>
          <p:cNvSpPr/>
          <p:nvPr/>
        </p:nvSpPr>
        <p:spPr>
          <a:xfrm>
            <a:off x="456692" y="1504057"/>
            <a:ext cx="9145016" cy="3837525"/>
          </a:xfrm>
          <a:prstGeom prst="rect">
            <a:avLst/>
          </a:prstGeom>
        </p:spPr>
        <p:txBody>
          <a:bodyPr wrap="square">
            <a:spAutoFit/>
          </a:bodyPr>
          <a:lstStyle/>
          <a:p>
            <a:pPr marL="342900" indent="-342900">
              <a:buFont typeface="Wingdings" panose="05000000000000000000" pitchFamily="2" charset="2"/>
              <a:buChar char="q"/>
            </a:pPr>
            <a:r>
              <a:rPr lang="en-US" altLang="zh-CN" dirty="0"/>
              <a:t>OS: Operation system. This module provides a portable way of using operating system dependent functionality. </a:t>
            </a:r>
          </a:p>
          <a:p>
            <a:pPr marL="818342" lvl="1" indent="-342900">
              <a:buFont typeface="Wingdings" panose="05000000000000000000" pitchFamily="2" charset="2"/>
              <a:buChar char="q"/>
            </a:pPr>
            <a:r>
              <a:rPr lang="en-US" altLang="zh-CN" dirty="0">
                <a:hlinkClick r:id="rId2"/>
              </a:rPr>
              <a:t>https://docs.python.org/3/library/os.html</a:t>
            </a:r>
            <a:endParaRPr lang="en-US" altLang="zh-CN" dirty="0"/>
          </a:p>
          <a:p>
            <a:pPr marL="342900" indent="-342900">
              <a:buFont typeface="Wingdings" panose="05000000000000000000" pitchFamily="2" charset="2"/>
              <a:buChar char="q"/>
            </a:pPr>
            <a:r>
              <a:rPr lang="en-US" altLang="zh-CN" dirty="0"/>
              <a:t>os.name</a:t>
            </a:r>
          </a:p>
          <a:p>
            <a:pPr marL="342900" indent="-342900">
              <a:buFont typeface="Wingdings" panose="05000000000000000000" pitchFamily="2" charset="2"/>
              <a:buChar char="q"/>
            </a:pPr>
            <a:r>
              <a:rPr lang="en-US" altLang="zh-CN" dirty="0" err="1"/>
              <a:t>os.environ</a:t>
            </a:r>
            <a:r>
              <a:rPr lang="en-US" altLang="zh-CN" dirty="0"/>
              <a:t>, </a:t>
            </a:r>
            <a:r>
              <a:rPr lang="en-US" altLang="zh-CN" dirty="0" err="1"/>
              <a:t>os.getenv</a:t>
            </a:r>
            <a:r>
              <a:rPr lang="en-US" altLang="zh-CN" dirty="0"/>
              <a:t>() and </a:t>
            </a:r>
            <a:r>
              <a:rPr lang="en-US" altLang="zh-CN" dirty="0" err="1"/>
              <a:t>os.putenv</a:t>
            </a:r>
            <a:r>
              <a:rPr lang="en-US" altLang="zh-CN" dirty="0"/>
              <a:t>():</a:t>
            </a:r>
            <a:r>
              <a:rPr lang="zh-CN" altLang="en-US" dirty="0"/>
              <a:t> 环境变量</a:t>
            </a:r>
            <a:endParaRPr lang="en-US" altLang="zh-CN" dirty="0"/>
          </a:p>
          <a:p>
            <a:pPr marL="342900" indent="-342900">
              <a:buFont typeface="Wingdings" panose="05000000000000000000" pitchFamily="2" charset="2"/>
              <a:buChar char="q"/>
            </a:pPr>
            <a:r>
              <a:rPr lang="en-US" altLang="zh-CN" dirty="0" err="1"/>
              <a:t>os.chdir</a:t>
            </a:r>
            <a:r>
              <a:rPr lang="en-US" altLang="zh-CN" dirty="0"/>
              <a:t>() and </a:t>
            </a:r>
            <a:r>
              <a:rPr lang="en-US" altLang="zh-CN" dirty="0" err="1"/>
              <a:t>os.getcwd</a:t>
            </a:r>
            <a:r>
              <a:rPr lang="en-US" altLang="zh-CN" dirty="0"/>
              <a:t>():</a:t>
            </a:r>
            <a:r>
              <a:rPr lang="zh-CN" altLang="en-US" dirty="0"/>
              <a:t> 改变工作目录、查询当前目录</a:t>
            </a:r>
            <a:endParaRPr lang="en-US" altLang="zh-CN" dirty="0"/>
          </a:p>
          <a:p>
            <a:pPr marL="342900" indent="-342900">
              <a:buFont typeface="Wingdings" panose="05000000000000000000" pitchFamily="2" charset="2"/>
              <a:buChar char="q"/>
            </a:pPr>
            <a:r>
              <a:rPr lang="en-US" altLang="zh-CN" dirty="0" err="1"/>
              <a:t>os.mkdir</a:t>
            </a:r>
            <a:r>
              <a:rPr lang="en-US" altLang="zh-CN" dirty="0"/>
              <a:t>() and </a:t>
            </a:r>
            <a:r>
              <a:rPr lang="en-US" altLang="zh-CN" dirty="0" err="1"/>
              <a:t>os.makedirs</a:t>
            </a:r>
            <a:r>
              <a:rPr lang="en-US" altLang="zh-CN" dirty="0"/>
              <a:t>(): </a:t>
            </a:r>
            <a:r>
              <a:rPr lang="zh-CN" altLang="en-US" dirty="0"/>
              <a:t>创建目录</a:t>
            </a:r>
            <a:endParaRPr lang="en-US" altLang="zh-CN" dirty="0"/>
          </a:p>
          <a:p>
            <a:pPr marL="342900" indent="-342900">
              <a:buFont typeface="Wingdings" panose="05000000000000000000" pitchFamily="2" charset="2"/>
              <a:buChar char="q"/>
            </a:pPr>
            <a:r>
              <a:rPr lang="en-US" altLang="zh-CN" dirty="0" err="1"/>
              <a:t>os.remove</a:t>
            </a:r>
            <a:r>
              <a:rPr lang="en-US" altLang="zh-CN" dirty="0"/>
              <a:t>() and </a:t>
            </a:r>
            <a:r>
              <a:rPr lang="en-US" altLang="zh-CN" dirty="0" err="1"/>
              <a:t>os.rmdir</a:t>
            </a:r>
            <a:r>
              <a:rPr lang="en-US" altLang="zh-CN" dirty="0"/>
              <a:t>(): </a:t>
            </a:r>
            <a:r>
              <a:rPr lang="zh-CN" altLang="en-US" dirty="0">
                <a:solidFill>
                  <a:srgbClr val="C00000"/>
                </a:solidFill>
              </a:rPr>
              <a:t>删除文件、目录 </a:t>
            </a:r>
            <a:r>
              <a:rPr lang="en-US" altLang="zh-CN" dirty="0">
                <a:solidFill>
                  <a:srgbClr val="C00000"/>
                </a:solidFill>
              </a:rPr>
              <a:t>(</a:t>
            </a:r>
            <a:r>
              <a:rPr lang="zh-CN" altLang="en-US" dirty="0">
                <a:solidFill>
                  <a:srgbClr val="C00000"/>
                </a:solidFill>
              </a:rPr>
              <a:t>当心重要文件！！！！！！</a:t>
            </a:r>
            <a:r>
              <a:rPr lang="en-US" altLang="zh-CN" dirty="0">
                <a:solidFill>
                  <a:srgbClr val="C00000"/>
                </a:solidFill>
              </a:rPr>
              <a:t>)</a:t>
            </a:r>
          </a:p>
          <a:p>
            <a:pPr marL="342900" indent="-342900">
              <a:buFont typeface="Wingdings" panose="05000000000000000000" pitchFamily="2" charset="2"/>
              <a:buChar char="q"/>
            </a:pPr>
            <a:r>
              <a:rPr lang="en-US" altLang="zh-CN" dirty="0" err="1"/>
              <a:t>os.rename</a:t>
            </a:r>
            <a:r>
              <a:rPr lang="en-US" altLang="zh-CN" dirty="0"/>
              <a:t>(</a:t>
            </a:r>
            <a:r>
              <a:rPr lang="en-US" altLang="zh-CN" dirty="0" err="1"/>
              <a:t>src</a:t>
            </a:r>
            <a:r>
              <a:rPr lang="en-US" altLang="zh-CN" dirty="0"/>
              <a:t>, </a:t>
            </a:r>
            <a:r>
              <a:rPr lang="en-US" altLang="zh-CN" dirty="0" err="1"/>
              <a:t>dst</a:t>
            </a:r>
            <a:r>
              <a:rPr lang="en-US" altLang="zh-CN" dirty="0"/>
              <a:t>): </a:t>
            </a:r>
            <a:r>
              <a:rPr lang="zh-CN" altLang="en-US" dirty="0"/>
              <a:t>重命名</a:t>
            </a:r>
            <a:endParaRPr lang="en-US" altLang="zh-CN" dirty="0"/>
          </a:p>
          <a:p>
            <a:pPr marL="342900" indent="-342900">
              <a:buFont typeface="Wingdings" panose="05000000000000000000" pitchFamily="2" charset="2"/>
              <a:buChar char="q"/>
            </a:pPr>
            <a:r>
              <a:rPr lang="en-US" altLang="zh-CN" dirty="0" err="1"/>
              <a:t>os.startfile</a:t>
            </a:r>
            <a:r>
              <a:rPr lang="en-US" altLang="zh-CN" dirty="0"/>
              <a:t>(): </a:t>
            </a:r>
            <a:r>
              <a:rPr lang="zh-CN" altLang="en-US" dirty="0"/>
              <a:t>修改程序的 打开方式</a:t>
            </a:r>
            <a:endParaRPr lang="en-US" altLang="zh-CN" dirty="0"/>
          </a:p>
          <a:p>
            <a:pPr marL="342900" indent="-342900">
              <a:buFont typeface="Wingdings" panose="05000000000000000000" pitchFamily="2" charset="2"/>
              <a:buChar char="q"/>
            </a:pPr>
            <a:r>
              <a:rPr lang="en-US" altLang="zh-CN" dirty="0" err="1"/>
              <a:t>os.walk</a:t>
            </a:r>
            <a:r>
              <a:rPr lang="en-US" altLang="zh-CN" dirty="0"/>
              <a:t>()</a:t>
            </a:r>
            <a:r>
              <a:rPr lang="zh-CN" altLang="en-US" dirty="0"/>
              <a:t>：遍历一个路径下面</a:t>
            </a:r>
            <a:r>
              <a:rPr lang="zh-CN" altLang="en-US" dirty="0">
                <a:solidFill>
                  <a:srgbClr val="7030A0"/>
                </a:solidFill>
              </a:rPr>
              <a:t>所有目录和文件</a:t>
            </a:r>
            <a:endParaRPr lang="en-US" altLang="zh-CN" dirty="0">
              <a:solidFill>
                <a:srgbClr val="7030A0"/>
              </a:solidFill>
            </a:endParaRPr>
          </a:p>
          <a:p>
            <a:pPr marL="342900" indent="-342900">
              <a:buFont typeface="Wingdings" panose="05000000000000000000" pitchFamily="2" charset="2"/>
              <a:buChar char="q"/>
            </a:pPr>
            <a:r>
              <a:rPr lang="en-US" altLang="zh-CN" dirty="0" err="1"/>
              <a:t>os.path</a:t>
            </a:r>
            <a:endParaRPr lang="en-US" altLang="zh-CN" dirty="0"/>
          </a:p>
          <a:p>
            <a:pPr marL="818342" lvl="1" indent="-342900">
              <a:buFont typeface="Wingdings" panose="05000000000000000000" pitchFamily="2" charset="2"/>
              <a:buChar char="q"/>
            </a:pPr>
            <a:r>
              <a:rPr lang="en-US" altLang="zh-CN" dirty="0" err="1"/>
              <a:t>basename</a:t>
            </a:r>
            <a:r>
              <a:rPr lang="en-US" altLang="zh-CN" dirty="0"/>
              <a:t>, </a:t>
            </a:r>
            <a:r>
              <a:rPr lang="en-US" altLang="zh-CN" dirty="0" err="1"/>
              <a:t>dirname</a:t>
            </a:r>
            <a:r>
              <a:rPr lang="en-US" altLang="zh-CN" dirty="0"/>
              <a:t>, exists, </a:t>
            </a:r>
            <a:r>
              <a:rPr lang="en-US" altLang="zh-CN" dirty="0" err="1"/>
              <a:t>isdir</a:t>
            </a:r>
            <a:r>
              <a:rPr lang="en-US" altLang="zh-CN" dirty="0"/>
              <a:t> and </a:t>
            </a:r>
            <a:r>
              <a:rPr lang="en-US" altLang="zh-CN" dirty="0" err="1"/>
              <a:t>isfile</a:t>
            </a:r>
            <a:r>
              <a:rPr lang="en-US" altLang="zh-CN" dirty="0"/>
              <a:t>, join, split</a:t>
            </a:r>
          </a:p>
        </p:txBody>
      </p:sp>
      <p:sp>
        <p:nvSpPr>
          <p:cNvPr id="14" name="TextBox 13">
            <a:extLst>
              <a:ext uri="{FF2B5EF4-FFF2-40B4-BE49-F238E27FC236}">
                <a16:creationId xmlns:a16="http://schemas.microsoft.com/office/drawing/2014/main" id="{EF60B03A-935F-4244-B885-33D94C1C93AC}"/>
              </a:ext>
            </a:extLst>
          </p:cNvPr>
          <p:cNvSpPr txBox="1"/>
          <p:nvPr/>
        </p:nvSpPr>
        <p:spPr>
          <a:xfrm>
            <a:off x="1788840" y="5693703"/>
            <a:ext cx="6120680" cy="380425"/>
          </a:xfrm>
          <a:prstGeom prst="rect">
            <a:avLst/>
          </a:prstGeom>
          <a:noFill/>
          <a:ln w="19050">
            <a:solidFill>
              <a:srgbClr val="C00000"/>
            </a:solidFill>
          </a:ln>
        </p:spPr>
        <p:txBody>
          <a:bodyPr wrap="square">
            <a:spAutoFit/>
          </a:bodyPr>
          <a:lstStyle/>
          <a:p>
            <a:r>
              <a:rPr lang="zh-CN" altLang="en-US" dirty="0"/>
              <a:t>https://python101.pythonlibrary.org/chapter16_os.html</a:t>
            </a:r>
          </a:p>
        </p:txBody>
      </p:sp>
    </p:spTree>
    <p:extLst>
      <p:ext uri="{BB962C8B-B14F-4D97-AF65-F5344CB8AC3E}">
        <p14:creationId xmlns:p14="http://schemas.microsoft.com/office/powerpoint/2010/main" val="3160855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087431" cy="621837"/>
          </a:xfrm>
          <a:prstGeom prst="rect">
            <a:avLst/>
          </a:prstGeom>
          <a:noFill/>
        </p:spPr>
        <p:txBody>
          <a:bodyPr wrap="none" rtlCol="0">
            <a:spAutoFit/>
          </a:bodyPr>
          <a:lstStyle/>
          <a:p>
            <a:r>
              <a:rPr lang="en-US" sz="3441" dirty="0">
                <a:solidFill>
                  <a:schemeClr val="accent2">
                    <a:lumMod val="75000"/>
                  </a:schemeClr>
                </a:solidFill>
              </a:rPr>
              <a:t>Module: </a:t>
            </a:r>
            <a:r>
              <a:rPr lang="en-US" sz="3441" dirty="0" err="1">
                <a:solidFill>
                  <a:schemeClr val="accent2">
                    <a:lumMod val="75000"/>
                  </a:schemeClr>
                </a:solidFill>
              </a:rPr>
              <a:t>os</a:t>
            </a:r>
            <a:endParaRPr lang="en-US" sz="3441" dirty="0">
              <a:solidFill>
                <a:schemeClr val="accent2">
                  <a:lumMod val="75000"/>
                </a:schemeClr>
              </a:solidFill>
            </a:endParaRPr>
          </a:p>
        </p:txBody>
      </p:sp>
      <p:pic>
        <p:nvPicPr>
          <p:cNvPr id="3" name="Picture 2" descr="Graphical user interface, text&#10;&#10;Description automatically generated">
            <a:extLst>
              <a:ext uri="{FF2B5EF4-FFF2-40B4-BE49-F238E27FC236}">
                <a16:creationId xmlns:a16="http://schemas.microsoft.com/office/drawing/2014/main" id="{EDF1692D-6490-48EE-97C1-73A12ADA7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96" y="2034150"/>
            <a:ext cx="5760640" cy="3158875"/>
          </a:xfrm>
          <a:prstGeom prst="rect">
            <a:avLst/>
          </a:prstGeom>
        </p:spPr>
      </p:pic>
      <p:pic>
        <p:nvPicPr>
          <p:cNvPr id="7" name="Picture 6" descr="Text&#10;&#10;Description automatically generated">
            <a:extLst>
              <a:ext uri="{FF2B5EF4-FFF2-40B4-BE49-F238E27FC236}">
                <a16:creationId xmlns:a16="http://schemas.microsoft.com/office/drawing/2014/main" id="{82963CEA-A7B3-4BBA-AEF5-DD4D90C26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432" y="3083493"/>
            <a:ext cx="1929954" cy="1060188"/>
          </a:xfrm>
          <a:prstGeom prst="rect">
            <a:avLst/>
          </a:prstGeom>
        </p:spPr>
      </p:pic>
      <p:sp>
        <p:nvSpPr>
          <p:cNvPr id="10" name="TextBox 9">
            <a:extLst>
              <a:ext uri="{FF2B5EF4-FFF2-40B4-BE49-F238E27FC236}">
                <a16:creationId xmlns:a16="http://schemas.microsoft.com/office/drawing/2014/main" id="{52C6F7CF-8BDB-480C-97CB-876C9108D487}"/>
              </a:ext>
            </a:extLst>
          </p:cNvPr>
          <p:cNvSpPr txBox="1"/>
          <p:nvPr/>
        </p:nvSpPr>
        <p:spPr>
          <a:xfrm>
            <a:off x="4165104" y="423937"/>
            <a:ext cx="5029200" cy="668516"/>
          </a:xfrm>
          <a:prstGeom prst="rect">
            <a:avLst/>
          </a:prstGeom>
          <a:noFill/>
        </p:spPr>
        <p:txBody>
          <a:bodyPr wrap="square">
            <a:spAutoFit/>
          </a:bodyPr>
          <a:lstStyle/>
          <a:p>
            <a:r>
              <a:rPr lang="zh-CN" altLang="en-US" dirty="0"/>
              <a:t>https://docs.python.org/3.3/library/os.path.html?highlight=path#module-os.path</a:t>
            </a:r>
          </a:p>
        </p:txBody>
      </p:sp>
    </p:spTree>
    <p:extLst>
      <p:ext uri="{BB962C8B-B14F-4D97-AF65-F5344CB8AC3E}">
        <p14:creationId xmlns:p14="http://schemas.microsoft.com/office/powerpoint/2010/main" val="4195423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962008" y="577802"/>
            <a:ext cx="1446230" cy="621837"/>
          </a:xfrm>
          <a:prstGeom prst="rect">
            <a:avLst/>
          </a:prstGeom>
          <a:noFill/>
        </p:spPr>
        <p:txBody>
          <a:bodyPr wrap="none" rtlCol="0">
            <a:spAutoFit/>
          </a:bodyPr>
          <a:lstStyle/>
          <a:p>
            <a:r>
              <a:rPr lang="en-US" altLang="zh-CN" sz="3441" dirty="0">
                <a:solidFill>
                  <a:schemeClr val="accent2">
                    <a:lumMod val="75000"/>
                  </a:schemeClr>
                </a:solidFill>
              </a:rPr>
              <a:t>Outline</a:t>
            </a:r>
            <a:endParaRPr lang="en-US" sz="3441" dirty="0">
              <a:solidFill>
                <a:schemeClr val="accent2">
                  <a:lumMod val="75000"/>
                </a:schemeClr>
              </a:solidFill>
            </a:endParaRPr>
          </a:p>
        </p:txBody>
      </p:sp>
      <p:sp>
        <p:nvSpPr>
          <p:cNvPr id="5" name="TextBox 4">
            <a:extLst>
              <a:ext uri="{FF2B5EF4-FFF2-40B4-BE49-F238E27FC236}">
                <a16:creationId xmlns:a16="http://schemas.microsoft.com/office/drawing/2014/main" id="{CE91ADF7-DF9B-A947-B5BC-4330D7FFEB59}"/>
              </a:ext>
            </a:extLst>
          </p:cNvPr>
          <p:cNvSpPr txBox="1"/>
          <p:nvPr/>
        </p:nvSpPr>
        <p:spPr>
          <a:xfrm>
            <a:off x="780728" y="1576065"/>
            <a:ext cx="8060119" cy="1961884"/>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en-US" altLang="zh-CN" sz="2800" dirty="0">
                <a:ea typeface="华文楷体" panose="02010600040101010101" pitchFamily="2" charset="-122"/>
                <a:cs typeface="Times New Roman" panose="02020603050405020304" pitchFamily="18" charset="0"/>
              </a:rPr>
              <a:t>Random number</a:t>
            </a:r>
          </a:p>
          <a:p>
            <a:pPr marL="457200" indent="-457200">
              <a:lnSpc>
                <a:spcPct val="150000"/>
              </a:lnSpc>
              <a:buFont typeface="Wingdings" panose="05000000000000000000" pitchFamily="2" charset="2"/>
              <a:buChar char="p"/>
            </a:pPr>
            <a:r>
              <a:rPr lang="en-US" altLang="zh-CN" sz="2800" dirty="0">
                <a:ea typeface="华文楷体" panose="02010600040101010101" pitchFamily="2" charset="-122"/>
                <a:cs typeface="Times New Roman" panose="02020603050405020304" pitchFamily="18" charset="0"/>
              </a:rPr>
              <a:t>File processing</a:t>
            </a:r>
          </a:p>
          <a:p>
            <a:pPr marL="457200" indent="-457200">
              <a:lnSpc>
                <a:spcPct val="150000"/>
              </a:lnSpc>
              <a:buFont typeface="Wingdings" panose="05000000000000000000" pitchFamily="2" charset="2"/>
              <a:buChar char="p"/>
            </a:pPr>
            <a:r>
              <a:rPr lang="en-US" altLang="zh-CN" sz="2800" dirty="0">
                <a:ea typeface="华文楷体" panose="02010600040101010101" pitchFamily="2" charset="-122"/>
                <a:cs typeface="Times New Roman" panose="02020603050405020304" pitchFamily="18" charset="0"/>
              </a:rPr>
              <a:t>List</a:t>
            </a:r>
            <a:r>
              <a:rPr lang="zh-CN" altLang="en-US" sz="2800" dirty="0">
                <a:ea typeface="华文楷体" panose="02010600040101010101" pitchFamily="2" charset="-122"/>
                <a:cs typeface="Times New Roman" panose="02020603050405020304" pitchFamily="18" charset="0"/>
              </a:rPr>
              <a:t> </a:t>
            </a:r>
            <a:r>
              <a:rPr lang="en-US" altLang="zh-CN" sz="2800" dirty="0">
                <a:ea typeface="华文楷体" panose="02010600040101010101" pitchFamily="2" charset="-122"/>
                <a:cs typeface="Times New Roman" panose="02020603050405020304" pitchFamily="18" charset="0"/>
              </a:rPr>
              <a:t>comprehension</a:t>
            </a:r>
          </a:p>
        </p:txBody>
      </p:sp>
    </p:spTree>
    <p:extLst>
      <p:ext uri="{BB962C8B-B14F-4D97-AF65-F5344CB8AC3E}">
        <p14:creationId xmlns:p14="http://schemas.microsoft.com/office/powerpoint/2010/main" val="2267203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037737" cy="621837"/>
          </a:xfrm>
          <a:prstGeom prst="rect">
            <a:avLst/>
          </a:prstGeom>
          <a:noFill/>
        </p:spPr>
        <p:txBody>
          <a:bodyPr wrap="none" rtlCol="0">
            <a:spAutoFit/>
          </a:bodyPr>
          <a:lstStyle/>
          <a:p>
            <a:r>
              <a:rPr lang="en-US" altLang="zh-CN" sz="3441" dirty="0">
                <a:solidFill>
                  <a:schemeClr val="accent2">
                    <a:lumMod val="75000"/>
                  </a:schemeClr>
                </a:solidFill>
              </a:rPr>
              <a:t>Binary File</a:t>
            </a:r>
            <a:endParaRPr lang="en-US" sz="3441" dirty="0">
              <a:solidFill>
                <a:schemeClr val="accent2">
                  <a:lumMod val="75000"/>
                </a:schemeClr>
              </a:solidFill>
            </a:endParaRPr>
          </a:p>
        </p:txBody>
      </p:sp>
      <p:sp>
        <p:nvSpPr>
          <p:cNvPr id="11" name="Rectangle 10"/>
          <p:cNvSpPr/>
          <p:nvPr/>
        </p:nvSpPr>
        <p:spPr>
          <a:xfrm>
            <a:off x="456692" y="2728193"/>
            <a:ext cx="9145016" cy="3837525"/>
          </a:xfrm>
          <a:prstGeom prst="rect">
            <a:avLst/>
          </a:prstGeom>
        </p:spPr>
        <p:txBody>
          <a:bodyPr wrap="square">
            <a:spAutoFit/>
          </a:bodyPr>
          <a:lstStyle/>
          <a:p>
            <a:pPr marL="342900" indent="-342900">
              <a:buFont typeface="Wingdings" pitchFamily="2" charset="2"/>
              <a:buChar char="q"/>
            </a:pPr>
            <a:r>
              <a:rPr lang="en-US" dirty="0"/>
              <a:t>Binary file are those typical files that store data in the form of sequence of bytes grouped into eight bits or sometimes sixteen bits. These bits represent custom data and such files can store multiple types of data (images, audio, text, </a:t>
            </a:r>
            <a:r>
              <a:rPr lang="en-US" dirty="0" err="1"/>
              <a:t>etc</a:t>
            </a:r>
            <a:r>
              <a:rPr lang="en-US" dirty="0"/>
              <a:t>) under a single file</a:t>
            </a:r>
          </a:p>
          <a:p>
            <a:pPr marL="342900" indent="-342900">
              <a:buFont typeface="Wingdings" pitchFamily="2" charset="2"/>
              <a:buChar char="q"/>
            </a:pPr>
            <a:r>
              <a:rPr lang="en-US" dirty="0"/>
              <a:t>Binary file can have custom file formats and the developer, who designs these custom file formats, converts the information, to be stored, in bits and arranges these bits in binary file so that they are well understood by the supporting application and when needed, can easily be read by the supporting application</a:t>
            </a:r>
          </a:p>
          <a:p>
            <a:pPr marL="342900" indent="-342900">
              <a:buFont typeface="Wingdings" pitchFamily="2" charset="2"/>
              <a:buChar char="q"/>
            </a:pPr>
            <a:r>
              <a:rPr lang="en-US" dirty="0"/>
              <a:t>One most common example of binary file is image file is .PNG or .JPG. If one tries open these files using a text editor then, he/she may get unrecognizable characters, but when opened using the supporting image viewer, the file will be shown as a single image. This is because the file is in binary format and contains data in the form of sequence of bytes. When the text editor tries to read these bytes and tries to convert bits into characters, they get undesired special characters and display it to the user</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232A2D1-71D6-47D3-B2B6-F2A96B4665B5}"/>
                  </a:ext>
                </a:extLst>
              </p:cNvPr>
              <p:cNvSpPr/>
              <p:nvPr/>
            </p:nvSpPr>
            <p:spPr>
              <a:xfrm>
                <a:off x="1428800" y="1504057"/>
                <a:ext cx="7200800" cy="11799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n"/>
                </a:pPr>
                <a:r>
                  <a:rPr lang="zh-CN" altLang="en-US" sz="1800" dirty="0">
                    <a:solidFill>
                      <a:schemeClr val="tx1"/>
                    </a:solidFill>
                  </a:rPr>
                  <a:t>所有文件都是二进制存储的</a:t>
                </a:r>
                <a:r>
                  <a:rPr lang="en-US" altLang="zh-CN" sz="1800" dirty="0">
                    <a:solidFill>
                      <a:schemeClr val="tx1"/>
                    </a:solidFill>
                  </a:rPr>
                  <a:t>: </a:t>
                </a:r>
                <a:r>
                  <a:rPr lang="zh-CN" altLang="en-US" sz="1800" dirty="0">
                    <a:solidFill>
                      <a:schemeClr val="tx1"/>
                    </a:solidFill>
                  </a:rPr>
                  <a:t>二进制文件</a:t>
                </a:r>
                <a:endParaRPr lang="en-US" altLang="zh-CN" sz="1800" dirty="0">
                  <a:solidFill>
                    <a:schemeClr val="tx1"/>
                  </a:solidFill>
                </a:endParaRPr>
              </a:p>
              <a:p>
                <a:pPr marL="285750" indent="-285750">
                  <a:buFont typeface="Wingdings" panose="05000000000000000000" pitchFamily="2" charset="2"/>
                  <a:buChar char="n"/>
                </a:pPr>
                <a:r>
                  <a:rPr lang="zh-CN" altLang="en-US" sz="1800" dirty="0">
                    <a:solidFill>
                      <a:schemeClr val="tx1"/>
                    </a:solidFill>
                  </a:rPr>
                  <a:t>把单个字节</a:t>
                </a:r>
                <a:r>
                  <a:rPr lang="en-US" altLang="zh-CN" sz="1800" dirty="0">
                    <a:solidFill>
                      <a:schemeClr val="tx1"/>
                    </a:solidFill>
                  </a:rPr>
                  <a:t>(Byte)</a:t>
                </a:r>
                <a:r>
                  <a:rPr lang="zh-CN" altLang="en-US" sz="1800" dirty="0">
                    <a:solidFill>
                      <a:schemeClr val="tx1"/>
                    </a:solidFill>
                  </a:rPr>
                  <a:t>的</a:t>
                </a:r>
                <a:r>
                  <a:rPr lang="en-US" altLang="zh-CN" sz="1800" dirty="0">
                    <a:solidFill>
                      <a:schemeClr val="tx1"/>
                    </a:solidFill>
                  </a:rPr>
                  <a:t>0/1</a:t>
                </a:r>
                <a:r>
                  <a:rPr lang="zh-CN" altLang="en-US" sz="1800" dirty="0">
                    <a:solidFill>
                      <a:schemeClr val="tx1"/>
                    </a:solidFill>
                  </a:rPr>
                  <a:t>串和人类可读的文字一一对应上来</a:t>
                </a:r>
                <a14:m>
                  <m:oMath xmlns:m="http://schemas.openxmlformats.org/officeDocument/2006/math">
                    <m:r>
                      <a:rPr lang="en-US" altLang="zh-CN" sz="1800" b="0" i="1" smtClean="0">
                        <a:solidFill>
                          <a:schemeClr val="tx1"/>
                        </a:solidFill>
                        <a:latin typeface="Cambria Math" panose="02040503050406030204" pitchFamily="18" charset="0"/>
                      </a:rPr>
                      <m:t>→</m:t>
                    </m:r>
                  </m:oMath>
                </a14:m>
                <a:r>
                  <a:rPr lang="en-US" altLang="zh-CN" sz="1800" dirty="0">
                    <a:solidFill>
                      <a:schemeClr val="tx1"/>
                    </a:solidFill>
                  </a:rPr>
                  <a:t> </a:t>
                </a:r>
                <a:r>
                  <a:rPr lang="zh-CN" altLang="en-US" sz="1800" dirty="0">
                    <a:solidFill>
                      <a:schemeClr val="tx1"/>
                    </a:solidFill>
                  </a:rPr>
                  <a:t>文本文件</a:t>
                </a:r>
                <a:endParaRPr lang="en-US" altLang="zh-CN" sz="1800" dirty="0">
                  <a:solidFill>
                    <a:schemeClr val="tx1"/>
                  </a:solidFill>
                </a:endParaRPr>
              </a:p>
              <a:p>
                <a:pPr marL="285750" indent="-285750">
                  <a:buFont typeface="Wingdings" panose="05000000000000000000" pitchFamily="2" charset="2"/>
                  <a:buChar char="n"/>
                </a:pPr>
                <a:r>
                  <a:rPr lang="en-US" altLang="zh-CN" sz="1800" dirty="0">
                    <a:solidFill>
                      <a:schemeClr val="tx1"/>
                    </a:solidFill>
                  </a:rPr>
                  <a:t>0/1</a:t>
                </a:r>
                <a:r>
                  <a:rPr lang="zh-CN" altLang="en-US" sz="1800" dirty="0">
                    <a:solidFill>
                      <a:schemeClr val="tx1"/>
                    </a:solidFill>
                  </a:rPr>
                  <a:t>串可以有任意多种文字的解读，</a:t>
                </a:r>
                <a:r>
                  <a:rPr lang="en-US" altLang="zh-CN" sz="1800" dirty="0">
                    <a:solidFill>
                      <a:schemeClr val="tx1"/>
                    </a:solidFill>
                  </a:rPr>
                  <a:t>ASCII</a:t>
                </a:r>
                <a:r>
                  <a:rPr lang="zh-CN" altLang="en-US" sz="1800" dirty="0">
                    <a:solidFill>
                      <a:schemeClr val="tx1"/>
                    </a:solidFill>
                  </a:rPr>
                  <a:t>只是其中一种</a:t>
                </a:r>
                <a:endParaRPr lang="en-US" altLang="zh-CN" sz="1800" dirty="0">
                  <a:solidFill>
                    <a:schemeClr val="tx1"/>
                  </a:solidFill>
                </a:endParaRPr>
              </a:p>
            </p:txBody>
          </p:sp>
        </mc:Choice>
        <mc:Fallback xmlns="">
          <p:sp>
            <p:nvSpPr>
              <p:cNvPr id="5" name="Rectangle 4">
                <a:extLst>
                  <a:ext uri="{FF2B5EF4-FFF2-40B4-BE49-F238E27FC236}">
                    <a16:creationId xmlns:a16="http://schemas.microsoft.com/office/drawing/2014/main" id="{E232A2D1-71D6-47D3-B2B6-F2A96B4665B5}"/>
                  </a:ext>
                </a:extLst>
              </p:cNvPr>
              <p:cNvSpPr>
                <a:spLocks noRot="1" noChangeAspect="1" noMove="1" noResize="1" noEditPoints="1" noAdjustHandles="1" noChangeArrowheads="1" noChangeShapeType="1" noTextEdit="1"/>
              </p:cNvSpPr>
              <p:nvPr/>
            </p:nvSpPr>
            <p:spPr>
              <a:xfrm>
                <a:off x="1428800" y="1504057"/>
                <a:ext cx="7200800" cy="1179972"/>
              </a:xfrm>
              <a:prstGeom prst="rect">
                <a:avLst/>
              </a:prstGeom>
              <a:blipFill>
                <a:blip r:embed="rId2"/>
                <a:stretch>
                  <a:fillRect l="-422" t="-2564" b="-8718"/>
                </a:stretch>
              </a:blipFill>
            </p:spPr>
            <p:txBody>
              <a:bodyPr/>
              <a:lstStyle/>
              <a:p>
                <a:r>
                  <a:rPr lang="zh-CN" altLang="en-US">
                    <a:noFill/>
                  </a:rPr>
                  <a:t> </a:t>
                </a:r>
              </a:p>
            </p:txBody>
          </p:sp>
        </mc:Fallback>
      </mc:AlternateContent>
      <p:pic>
        <p:nvPicPr>
          <p:cNvPr id="1028" name="Picture 4">
            <a:extLst>
              <a:ext uri="{FF2B5EF4-FFF2-40B4-BE49-F238E27FC236}">
                <a16:creationId xmlns:a16="http://schemas.microsoft.com/office/drawing/2014/main" id="{E5291019-227B-4A51-8ADD-330B0F73CCA4}"/>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85384" y="385968"/>
            <a:ext cx="2714625"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7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622175" cy="621837"/>
          </a:xfrm>
          <a:prstGeom prst="rect">
            <a:avLst/>
          </a:prstGeom>
          <a:noFill/>
        </p:spPr>
        <p:txBody>
          <a:bodyPr wrap="none" rtlCol="0">
            <a:spAutoFit/>
          </a:bodyPr>
          <a:lstStyle/>
          <a:p>
            <a:r>
              <a:rPr lang="en-US" altLang="zh-CN" sz="3441" dirty="0">
                <a:solidFill>
                  <a:schemeClr val="accent2">
                    <a:lumMod val="75000"/>
                  </a:schemeClr>
                </a:solidFill>
              </a:rPr>
              <a:t>Text</a:t>
            </a:r>
            <a:r>
              <a:rPr lang="en-US" sz="3441" dirty="0">
                <a:solidFill>
                  <a:schemeClr val="accent2">
                    <a:lumMod val="75000"/>
                  </a:schemeClr>
                </a:solidFill>
              </a:rPr>
              <a:t> </a:t>
            </a:r>
            <a:r>
              <a:rPr lang="en-US" altLang="zh-CN" sz="3441" dirty="0">
                <a:solidFill>
                  <a:schemeClr val="accent2">
                    <a:lumMod val="75000"/>
                  </a:schemeClr>
                </a:solidFill>
              </a:rPr>
              <a:t>File</a:t>
            </a:r>
            <a:endParaRPr lang="en-US" sz="3441" dirty="0">
              <a:solidFill>
                <a:schemeClr val="accent2">
                  <a:lumMod val="75000"/>
                </a:schemeClr>
              </a:solidFill>
            </a:endParaRPr>
          </a:p>
        </p:txBody>
      </p:sp>
      <p:sp>
        <p:nvSpPr>
          <p:cNvPr id="11" name="Rectangle 10"/>
          <p:cNvSpPr/>
          <p:nvPr/>
        </p:nvSpPr>
        <p:spPr>
          <a:xfrm>
            <a:off x="715785" y="1457472"/>
            <a:ext cx="8626829" cy="4125617"/>
          </a:xfrm>
          <a:prstGeom prst="rect">
            <a:avLst/>
          </a:prstGeom>
        </p:spPr>
        <p:txBody>
          <a:bodyPr wrap="square">
            <a:spAutoFit/>
          </a:bodyPr>
          <a:lstStyle/>
          <a:p>
            <a:pPr marL="342900" indent="-342900">
              <a:buFont typeface="Wingdings" pitchFamily="2" charset="2"/>
              <a:buChar char="q"/>
            </a:pPr>
            <a:r>
              <a:rPr lang="en-US" dirty="0"/>
              <a:t>Text files are </a:t>
            </a:r>
            <a:r>
              <a:rPr lang="en-US" dirty="0">
                <a:solidFill>
                  <a:srgbClr val="C00000"/>
                </a:solidFill>
              </a:rPr>
              <a:t>special subset of binary files </a:t>
            </a:r>
            <a:r>
              <a:rPr lang="en-US" dirty="0"/>
              <a:t>that are used to store human readable characters as a rich text document or plain text document. Text files also store data in sequential bytes but bits in text file represents characters.</a:t>
            </a:r>
          </a:p>
          <a:p>
            <a:pPr marL="342900" indent="-342900">
              <a:buFont typeface="Wingdings" pitchFamily="2" charset="2"/>
              <a:buChar char="q"/>
            </a:pPr>
            <a:r>
              <a:rPr lang="en-US" dirty="0"/>
              <a:t>Text files are less prone to get corrupted as any undesired change may just show up once the file is opened and then can easily be removed.</a:t>
            </a:r>
          </a:p>
          <a:p>
            <a:pPr marL="342900" indent="-342900">
              <a:buFont typeface="Wingdings" pitchFamily="2" charset="2"/>
              <a:buChar char="q"/>
            </a:pPr>
            <a:r>
              <a:rPr lang="en-US" dirty="0"/>
              <a:t>Text files are of two types:</a:t>
            </a:r>
          </a:p>
          <a:p>
            <a:pPr marL="818342" lvl="1" indent="-342900">
              <a:buFont typeface="Wingdings" pitchFamily="2" charset="2"/>
              <a:buChar char="q"/>
            </a:pPr>
            <a:r>
              <a:rPr lang="en-US" dirty="0"/>
              <a:t>Plain text files: These files store End of Line (EOL) marker at the end of each line to represent line break and an End of File (EOF) at the end of the file to represent end of file.</a:t>
            </a:r>
          </a:p>
          <a:p>
            <a:pPr marL="818342" lvl="1" indent="-342900">
              <a:buFont typeface="Wingdings" pitchFamily="2" charset="2"/>
              <a:buChar char="q"/>
            </a:pPr>
            <a:r>
              <a:rPr lang="en-US" dirty="0"/>
              <a:t>Rich text files: These files also follow the same schema as the plain text files but may also store text related information like text </a:t>
            </a:r>
            <a:r>
              <a:rPr lang="en-US" dirty="0" err="1"/>
              <a:t>colour</a:t>
            </a:r>
            <a:r>
              <a:rPr lang="en-US" dirty="0"/>
              <a:t>, text style, font style etc.</a:t>
            </a:r>
          </a:p>
          <a:p>
            <a:pPr marL="342900" indent="-342900">
              <a:buFont typeface="Wingdings" pitchFamily="2" charset="2"/>
              <a:buChar char="q"/>
            </a:pPr>
            <a:r>
              <a:rPr lang="en-US" dirty="0"/>
              <a:t>Because of simple and standard format to store data, text files are one of the most used file formats for storing textual data and are supported in many applications.</a:t>
            </a:r>
          </a:p>
          <a:p>
            <a:pPr marL="342900" indent="-342900">
              <a:buFont typeface="Wingdings" pitchFamily="2" charset="2"/>
              <a:buChar char="q"/>
            </a:pPr>
            <a:r>
              <a:rPr lang="zh-CN" altLang="en-US" dirty="0"/>
              <a:t>和文本的编码格式相关：</a:t>
            </a:r>
            <a:r>
              <a:rPr lang="en-US" altLang="zh-CN" dirty="0"/>
              <a:t>UTF,</a:t>
            </a:r>
            <a:r>
              <a:rPr lang="zh-CN" altLang="en-US" dirty="0"/>
              <a:t> </a:t>
            </a:r>
            <a:r>
              <a:rPr lang="en-US" altLang="zh-CN" dirty="0"/>
              <a:t>GB2312</a:t>
            </a:r>
            <a:r>
              <a:rPr lang="zh-CN" altLang="en-US" dirty="0"/>
              <a:t>等等</a:t>
            </a:r>
            <a:endParaRPr lang="en-US" dirty="0"/>
          </a:p>
        </p:txBody>
      </p:sp>
    </p:spTree>
    <p:extLst>
      <p:ext uri="{BB962C8B-B14F-4D97-AF65-F5344CB8AC3E}">
        <p14:creationId xmlns:p14="http://schemas.microsoft.com/office/powerpoint/2010/main" val="3724840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183885" cy="621837"/>
          </a:xfrm>
          <a:prstGeom prst="rect">
            <a:avLst/>
          </a:prstGeom>
          <a:noFill/>
        </p:spPr>
        <p:txBody>
          <a:bodyPr wrap="none" rtlCol="0">
            <a:spAutoFit/>
          </a:bodyPr>
          <a:lstStyle/>
          <a:p>
            <a:r>
              <a:rPr lang="en-US" sz="3441" dirty="0">
                <a:solidFill>
                  <a:schemeClr val="accent2">
                    <a:lumMod val="75000"/>
                  </a:schemeClr>
                </a:solidFill>
              </a:rPr>
              <a:t>Store data in file</a:t>
            </a:r>
          </a:p>
        </p:txBody>
      </p:sp>
      <p:sp>
        <p:nvSpPr>
          <p:cNvPr id="11" name="Rectangle 10"/>
          <p:cNvSpPr/>
          <p:nvPr/>
        </p:nvSpPr>
        <p:spPr>
          <a:xfrm>
            <a:off x="830964" y="2152129"/>
            <a:ext cx="8518715" cy="4121769"/>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While a program is running, its data is stored in random access memory (RAM). RAM is fast and inexpensive, but when the program ends, or the computer shuts down, </a:t>
            </a:r>
            <a:r>
              <a:rPr lang="en-US" altLang="zh-CN" sz="1870" dirty="0">
                <a:solidFill>
                  <a:srgbClr val="C00000"/>
                </a:solidFill>
              </a:rPr>
              <a:t>data in RAM will be lost</a:t>
            </a:r>
          </a:p>
          <a:p>
            <a:pPr marL="342900" indent="-342900">
              <a:lnSpc>
                <a:spcPct val="100000"/>
              </a:lnSpc>
              <a:buFont typeface="Wingdings" pitchFamily="2" charset="2"/>
              <a:buChar char="q"/>
            </a:pPr>
            <a:r>
              <a:rPr lang="en-US" altLang="zh-CN" sz="1870" dirty="0"/>
              <a:t>To make data available the next time the computer is turned on and the program is started, it has to be written to a </a:t>
            </a:r>
            <a:r>
              <a:rPr lang="en-US" altLang="zh-CN" sz="1870" dirty="0">
                <a:solidFill>
                  <a:srgbClr val="922706"/>
                </a:solidFill>
              </a:rPr>
              <a:t>non-volatile</a:t>
            </a:r>
            <a:r>
              <a:rPr lang="en-US" altLang="zh-CN" sz="1870" dirty="0"/>
              <a:t> storage medium, such a hard drive, </a:t>
            </a:r>
            <a:r>
              <a:rPr lang="en-US" altLang="zh-CN" sz="1870" dirty="0" err="1"/>
              <a:t>usb</a:t>
            </a:r>
            <a:r>
              <a:rPr lang="en-US" altLang="zh-CN" sz="1870" dirty="0"/>
              <a:t> drive, or CD-RW</a:t>
            </a:r>
          </a:p>
          <a:p>
            <a:pPr marL="342900" indent="-342900">
              <a:lnSpc>
                <a:spcPct val="100000"/>
              </a:lnSpc>
              <a:buFont typeface="Wingdings" pitchFamily="2" charset="2"/>
              <a:buChar char="q"/>
            </a:pPr>
            <a:r>
              <a:rPr lang="en-US" altLang="zh-CN" sz="1870" dirty="0"/>
              <a:t>Data on non-volatile storage media is stored in named locations on the media called </a:t>
            </a:r>
            <a:r>
              <a:rPr lang="en-US" altLang="zh-CN" sz="1870" dirty="0">
                <a:solidFill>
                  <a:srgbClr val="922706"/>
                </a:solidFill>
              </a:rPr>
              <a:t>files</a:t>
            </a:r>
            <a:endParaRPr lang="en-US" altLang="zh-CN" sz="1870" dirty="0"/>
          </a:p>
          <a:p>
            <a:pPr marL="342900" indent="-342900">
              <a:buFont typeface="Wingdings" pitchFamily="2" charset="2"/>
              <a:buChar char="q"/>
            </a:pPr>
            <a:r>
              <a:rPr lang="en-US" altLang="zh-CN" sz="1870" dirty="0"/>
              <a:t>Working with files is a lot like working with a notebook. </a:t>
            </a:r>
          </a:p>
          <a:p>
            <a:pPr marL="818342" lvl="1" indent="-342900">
              <a:buFont typeface="Wingdings" pitchFamily="2" charset="2"/>
              <a:buChar char="q"/>
            </a:pPr>
            <a:r>
              <a:rPr lang="en-US" altLang="zh-CN" sz="1870" dirty="0"/>
              <a:t>To use a notebook, it has to be opened. </a:t>
            </a:r>
          </a:p>
          <a:p>
            <a:pPr marL="818342" lvl="1" indent="-342900">
              <a:buFont typeface="Wingdings" pitchFamily="2" charset="2"/>
              <a:buChar char="q"/>
            </a:pPr>
            <a:r>
              <a:rPr lang="en-US" altLang="zh-CN" sz="1870" dirty="0"/>
              <a:t>When done, it has to be closed </a:t>
            </a:r>
          </a:p>
          <a:p>
            <a:pPr marL="342900" indent="-342900">
              <a:buFont typeface="Wingdings" pitchFamily="2" charset="2"/>
              <a:buChar char="q"/>
            </a:pPr>
            <a:r>
              <a:rPr lang="en-US" altLang="zh-CN" sz="1870" dirty="0"/>
              <a:t>In python, a file object will be created to operate the file</a:t>
            </a:r>
          </a:p>
          <a:p>
            <a:pPr lvl="1">
              <a:lnSpc>
                <a:spcPct val="100000"/>
              </a:lnSpc>
            </a:pPr>
            <a:r>
              <a:rPr lang="en-US" altLang="zh-CN" dirty="0">
                <a:solidFill>
                  <a:srgbClr val="C00000"/>
                </a:solidFill>
                <a:latin typeface="Garamond" panose="02020404030301010803" pitchFamily="18" charset="0"/>
              </a:rPr>
              <a:t>	</a:t>
            </a:r>
            <a:r>
              <a:rPr lang="en-US" altLang="zh-CN" dirty="0">
                <a:solidFill>
                  <a:srgbClr val="C00000"/>
                </a:solidFill>
              </a:rPr>
              <a:t>open(filename, mode): returns a file object, default mode is “read”</a:t>
            </a:r>
          </a:p>
          <a:p>
            <a:pPr lvl="1">
              <a:lnSpc>
                <a:spcPct val="100000"/>
              </a:lnSpc>
            </a:pPr>
            <a:r>
              <a:rPr lang="en-US" altLang="zh-CN" dirty="0">
                <a:solidFill>
                  <a:srgbClr val="C00000"/>
                </a:solidFill>
              </a:rPr>
              <a:t>	close():  free up any system resources taken up by the open file.</a:t>
            </a:r>
            <a:endParaRPr lang="en-US" altLang="zh-CN" sz="1870" dirty="0">
              <a:solidFill>
                <a:srgbClr val="C00000"/>
              </a:solidFill>
            </a:endParaRPr>
          </a:p>
        </p:txBody>
      </p:sp>
      <p:sp>
        <p:nvSpPr>
          <p:cNvPr id="5" name="Rectangle 4">
            <a:extLst>
              <a:ext uri="{FF2B5EF4-FFF2-40B4-BE49-F238E27FC236}">
                <a16:creationId xmlns:a16="http://schemas.microsoft.com/office/drawing/2014/main" id="{BF7B8222-20C5-AA4A-A2A5-600309B9532C}"/>
              </a:ext>
            </a:extLst>
          </p:cNvPr>
          <p:cNvSpPr/>
          <p:nvPr/>
        </p:nvSpPr>
        <p:spPr>
          <a:xfrm>
            <a:off x="1155001" y="1318307"/>
            <a:ext cx="7848872" cy="7151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C00000"/>
                </a:solidFill>
              </a:rPr>
              <a:t>Reminder: Computers have cache, memory, hard disk. What are the major differences in speed and price?</a:t>
            </a:r>
          </a:p>
        </p:txBody>
      </p:sp>
    </p:spTree>
    <p:extLst>
      <p:ext uri="{BB962C8B-B14F-4D97-AF65-F5344CB8AC3E}">
        <p14:creationId xmlns:p14="http://schemas.microsoft.com/office/powerpoint/2010/main" val="2494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305165" cy="621837"/>
          </a:xfrm>
          <a:prstGeom prst="rect">
            <a:avLst/>
          </a:prstGeom>
          <a:noFill/>
        </p:spPr>
        <p:txBody>
          <a:bodyPr wrap="none" rtlCol="0">
            <a:spAutoFit/>
          </a:bodyPr>
          <a:lstStyle/>
          <a:p>
            <a:r>
              <a:rPr lang="en-US" sz="3441" dirty="0">
                <a:solidFill>
                  <a:schemeClr val="accent2">
                    <a:lumMod val="75000"/>
                  </a:schemeClr>
                </a:solidFill>
              </a:rPr>
              <a:t>open()</a:t>
            </a:r>
          </a:p>
        </p:txBody>
      </p:sp>
      <p:sp>
        <p:nvSpPr>
          <p:cNvPr id="11" name="Rectangle 10"/>
          <p:cNvSpPr/>
          <p:nvPr/>
        </p:nvSpPr>
        <p:spPr>
          <a:xfrm>
            <a:off x="838605" y="1207282"/>
            <a:ext cx="8496944" cy="5566076"/>
          </a:xfrm>
          <a:prstGeom prst="rect">
            <a:avLst/>
          </a:prstGeom>
        </p:spPr>
        <p:txBody>
          <a:bodyPr wrap="square">
            <a:spAutoFit/>
          </a:bodyPr>
          <a:lstStyle/>
          <a:p>
            <a:pPr marL="342900" indent="-342900">
              <a:buFont typeface="Wingdings" pitchFamily="2" charset="2"/>
              <a:buChar char="q"/>
            </a:pPr>
            <a:r>
              <a:rPr lang="en-US" dirty="0"/>
              <a:t>Before you can read or write a file, you have to open it using Python's built-in </a:t>
            </a:r>
            <a:r>
              <a:rPr lang="en-US" dirty="0">
                <a:solidFill>
                  <a:srgbClr val="C00000"/>
                </a:solidFill>
              </a:rPr>
              <a:t>open() </a:t>
            </a:r>
            <a:r>
              <a:rPr lang="en-US" dirty="0"/>
              <a:t>function. This function creates a </a:t>
            </a:r>
            <a:r>
              <a:rPr lang="en-US" b="1" dirty="0"/>
              <a:t>file</a:t>
            </a:r>
            <a:r>
              <a:rPr lang="en-US" dirty="0"/>
              <a:t> object, which would be utilized to call other support methods associated with it.</a:t>
            </a:r>
          </a:p>
          <a:p>
            <a:pPr marL="342900" indent="-342900">
              <a:buFont typeface="Wingdings" pitchFamily="2" charset="2"/>
              <a:buChar char="q"/>
            </a:pPr>
            <a:r>
              <a:rPr lang="en-US" dirty="0"/>
              <a:t>Syntax: </a:t>
            </a:r>
            <a:r>
              <a:rPr lang="en-US" b="1" dirty="0">
                <a:solidFill>
                  <a:srgbClr val="C00000"/>
                </a:solidFill>
              </a:rPr>
              <a:t>file object = open(</a:t>
            </a:r>
            <a:r>
              <a:rPr lang="en-US" b="1" dirty="0" err="1">
                <a:solidFill>
                  <a:srgbClr val="C00000"/>
                </a:solidFill>
              </a:rPr>
              <a:t>file_name</a:t>
            </a:r>
            <a:r>
              <a:rPr lang="en-US" b="1" dirty="0">
                <a:solidFill>
                  <a:srgbClr val="C00000"/>
                </a:solidFill>
              </a:rPr>
              <a:t> [, </a:t>
            </a:r>
            <a:r>
              <a:rPr lang="en-US" b="1" dirty="0" err="1">
                <a:solidFill>
                  <a:srgbClr val="C00000"/>
                </a:solidFill>
              </a:rPr>
              <a:t>access_mode</a:t>
            </a:r>
            <a:r>
              <a:rPr lang="en-US" b="1" dirty="0">
                <a:solidFill>
                  <a:srgbClr val="C00000"/>
                </a:solidFill>
              </a:rPr>
              <a:t>][, buffering]) </a:t>
            </a:r>
          </a:p>
          <a:p>
            <a:pPr marL="342900" indent="-342900">
              <a:buFont typeface="Wingdings" pitchFamily="2" charset="2"/>
              <a:buChar char="q"/>
            </a:pPr>
            <a:r>
              <a:rPr lang="en-US" dirty="0"/>
              <a:t>Here are parameter details −</a:t>
            </a:r>
          </a:p>
          <a:p>
            <a:pPr marL="818342" lvl="1" indent="-342900">
              <a:buFont typeface="Wingdings" pitchFamily="2" charset="2"/>
              <a:buChar char="q"/>
            </a:pPr>
            <a:r>
              <a:rPr lang="en-US" b="1" dirty="0" err="1"/>
              <a:t>file_name</a:t>
            </a:r>
            <a:r>
              <a:rPr lang="en-US" dirty="0"/>
              <a:t> − The </a:t>
            </a:r>
            <a:r>
              <a:rPr lang="en-US" dirty="0" err="1"/>
              <a:t>file_name</a:t>
            </a:r>
            <a:r>
              <a:rPr lang="en-US" dirty="0"/>
              <a:t> argument is a string value that contains the name of the file that you want to access.</a:t>
            </a:r>
          </a:p>
          <a:p>
            <a:pPr marL="818342" lvl="1" indent="-342900">
              <a:buFont typeface="Wingdings" pitchFamily="2" charset="2"/>
              <a:buChar char="q"/>
            </a:pPr>
            <a:r>
              <a:rPr lang="en-US" b="1" dirty="0" err="1"/>
              <a:t>access_mode</a:t>
            </a:r>
            <a:r>
              <a:rPr lang="en-US" dirty="0"/>
              <a:t> − The </a:t>
            </a:r>
            <a:r>
              <a:rPr lang="en-US" dirty="0" err="1"/>
              <a:t>access_mode</a:t>
            </a:r>
            <a:r>
              <a:rPr lang="en-US" dirty="0"/>
              <a:t> determines the mode in which the file has to be opened, i.e., read, write, append, etc. A complete list of possible values is given below in the table. This is an optional parameter and the default file access mode is read (r).</a:t>
            </a:r>
          </a:p>
          <a:p>
            <a:pPr marL="818342" lvl="1" indent="-342900">
              <a:buFont typeface="Wingdings" pitchFamily="2" charset="2"/>
              <a:buChar char="q"/>
            </a:pPr>
            <a:r>
              <a:rPr lang="en-US" b="1" dirty="0"/>
              <a:t>buffering</a:t>
            </a:r>
            <a:r>
              <a:rPr lang="en-US" dirty="0"/>
              <a:t> − If the buffering value is set to 0, no buffering takes place. If the buffering value is 1, line buffering is performed while accessing a file. If you specify the buffering value as an integer greater than 1, then buffering action is performed with the indicated buffer size. If negative, the buffer size is the system default(default behavior).</a:t>
            </a:r>
          </a:p>
          <a:p>
            <a:pPr marL="342900" indent="-342900">
              <a:buFont typeface="Wingdings" pitchFamily="2" charset="2"/>
              <a:buChar char="q"/>
            </a:pPr>
            <a:r>
              <a:rPr lang="en-US" dirty="0"/>
              <a:t>Here is a list of the different modes of opening a file −</a:t>
            </a:r>
          </a:p>
          <a:p>
            <a:pPr marL="818342" lvl="1" indent="-342900">
              <a:buFont typeface="Wingdings" pitchFamily="2" charset="2"/>
              <a:buChar char="q"/>
            </a:pPr>
            <a:r>
              <a:rPr lang="en-US" dirty="0">
                <a:solidFill>
                  <a:srgbClr val="C00000"/>
                </a:solidFill>
              </a:rPr>
              <a:t>r: read; w: write; b: binary; +: read and write; a: appending</a:t>
            </a:r>
          </a:p>
          <a:p>
            <a:pPr marL="818342" lvl="1" indent="-342900">
              <a:buFont typeface="Wingdings" pitchFamily="2" charset="2"/>
              <a:buChar char="q"/>
            </a:pPr>
            <a:r>
              <a:rPr lang="en-US" dirty="0"/>
              <a:t>Modes can be mixed</a:t>
            </a:r>
          </a:p>
        </p:txBody>
      </p:sp>
    </p:spTree>
    <p:extLst>
      <p:ext uri="{BB962C8B-B14F-4D97-AF65-F5344CB8AC3E}">
        <p14:creationId xmlns:p14="http://schemas.microsoft.com/office/powerpoint/2010/main" val="1401640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B55DCD3-51DF-E545-AF78-BDCC0870AC2F}"/>
              </a:ext>
            </a:extLst>
          </p:cNvPr>
          <p:cNvGraphicFramePr>
            <a:graphicFrameLocks noGrp="1"/>
          </p:cNvGraphicFramePr>
          <p:nvPr>
            <p:extLst>
              <p:ext uri="{D42A27DB-BD31-4B8C-83A1-F6EECF244321}">
                <p14:modId xmlns:p14="http://schemas.microsoft.com/office/powerpoint/2010/main" val="4230135529"/>
              </p:ext>
            </p:extLst>
          </p:nvPr>
        </p:nvGraphicFramePr>
        <p:xfrm>
          <a:off x="7776" y="279921"/>
          <a:ext cx="10050623" cy="5976664"/>
        </p:xfrm>
        <a:graphic>
          <a:graphicData uri="http://schemas.openxmlformats.org/drawingml/2006/table">
            <a:tbl>
              <a:tblPr/>
              <a:tblGrid>
                <a:gridCol w="711548">
                  <a:extLst>
                    <a:ext uri="{9D8B030D-6E8A-4147-A177-3AD203B41FA5}">
                      <a16:colId xmlns:a16="http://schemas.microsoft.com/office/drawing/2014/main" val="2470337878"/>
                    </a:ext>
                  </a:extLst>
                </a:gridCol>
                <a:gridCol w="9339075">
                  <a:extLst>
                    <a:ext uri="{9D8B030D-6E8A-4147-A177-3AD203B41FA5}">
                      <a16:colId xmlns:a16="http://schemas.microsoft.com/office/drawing/2014/main" val="3685662872"/>
                    </a:ext>
                  </a:extLst>
                </a:gridCol>
              </a:tblGrid>
              <a:tr h="284113">
                <a:tc>
                  <a:txBody>
                    <a:bodyPr/>
                    <a:lstStyle/>
                    <a:p>
                      <a:pPr algn="ctr" fontAlgn="t"/>
                      <a:r>
                        <a:rPr lang="en-US" sz="1600" dirty="0">
                          <a:effectLst/>
                        </a:rPr>
                        <a:t>Mode</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600" dirty="0">
                          <a:effectLst/>
                        </a:rPr>
                        <a:t>Description</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676795123"/>
                  </a:ext>
                </a:extLst>
              </a:tr>
              <a:tr h="323359">
                <a:tc>
                  <a:txBody>
                    <a:bodyPr/>
                    <a:lstStyle/>
                    <a:p>
                      <a:pPr algn="ctr" fontAlgn="t"/>
                      <a:r>
                        <a:rPr lang="en-US" sz="1600" b="1" dirty="0">
                          <a:effectLst/>
                        </a:rPr>
                        <a:t>r</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reading only. The file pointer is placed at the beginning of the file. This is the default mode.</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20923595"/>
                  </a:ext>
                </a:extLst>
              </a:tr>
              <a:tr h="529080">
                <a:tc>
                  <a:txBody>
                    <a:bodyPr/>
                    <a:lstStyle/>
                    <a:p>
                      <a:pPr algn="ctr" fontAlgn="t"/>
                      <a:r>
                        <a:rPr lang="en-US" sz="1600" b="1" dirty="0" err="1">
                          <a:effectLst/>
                        </a:rPr>
                        <a:t>rb</a:t>
                      </a:r>
                      <a:endParaRPr lang="en-US" sz="1600" b="1" dirty="0">
                        <a:effectLst/>
                      </a:endParaRP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reading only in binary format. The file pointer is placed at the beginning of the file. This is the default mode.</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71057310"/>
                  </a:ext>
                </a:extLst>
              </a:tr>
              <a:tr h="284113">
                <a:tc>
                  <a:txBody>
                    <a:bodyPr/>
                    <a:lstStyle/>
                    <a:p>
                      <a:pPr algn="ctr" fontAlgn="t"/>
                      <a:r>
                        <a:rPr lang="en-US" sz="1600" b="1" dirty="0">
                          <a:effectLst/>
                        </a:rPr>
                        <a:t>r+</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both reading and writing. The file pointer placed at the beginning of the file.</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59236153"/>
                  </a:ext>
                </a:extLst>
              </a:tr>
              <a:tr h="323359">
                <a:tc>
                  <a:txBody>
                    <a:bodyPr/>
                    <a:lstStyle/>
                    <a:p>
                      <a:pPr algn="ctr" fontAlgn="t"/>
                      <a:r>
                        <a:rPr lang="en-US" sz="1600" b="1" dirty="0" err="1">
                          <a:effectLst/>
                        </a:rPr>
                        <a:t>rb</a:t>
                      </a:r>
                      <a:r>
                        <a:rPr lang="en-US" sz="1600" b="1" dirty="0">
                          <a:effectLst/>
                        </a:rPr>
                        <a:t>+</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both reading and writing in binary format. The file pointer placed at the beginning of the file.</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83491967"/>
                  </a:ext>
                </a:extLst>
              </a:tr>
              <a:tr h="529080">
                <a:tc>
                  <a:txBody>
                    <a:bodyPr/>
                    <a:lstStyle/>
                    <a:p>
                      <a:pPr algn="ctr" fontAlgn="t"/>
                      <a:r>
                        <a:rPr lang="en-US" sz="1600" b="1" dirty="0">
                          <a:solidFill>
                            <a:srgbClr val="000000"/>
                          </a:solidFill>
                          <a:effectLst/>
                        </a:rPr>
                        <a:t>w</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writing only. Overwrites the file if the file exists. If the file does not exist, creates a new file for writing.</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18111310"/>
                  </a:ext>
                </a:extLst>
              </a:tr>
              <a:tr h="529080">
                <a:tc>
                  <a:txBody>
                    <a:bodyPr/>
                    <a:lstStyle/>
                    <a:p>
                      <a:pPr algn="ctr" fontAlgn="t"/>
                      <a:r>
                        <a:rPr lang="en-US" sz="1600" b="1" dirty="0" err="1">
                          <a:solidFill>
                            <a:srgbClr val="000000"/>
                          </a:solidFill>
                          <a:effectLst/>
                        </a:rPr>
                        <a:t>wb</a:t>
                      </a:r>
                      <a:endParaRPr lang="en-US" sz="1600" b="1" dirty="0">
                        <a:solidFill>
                          <a:srgbClr val="000000"/>
                        </a:solidFill>
                        <a:effectLst/>
                      </a:endParaRP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writing only in binary format. Overwrites the file if the file exists. If the file does not exist, creates a new file for writing.</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51043737"/>
                  </a:ext>
                </a:extLst>
              </a:tr>
              <a:tr h="529080">
                <a:tc>
                  <a:txBody>
                    <a:bodyPr/>
                    <a:lstStyle/>
                    <a:p>
                      <a:pPr algn="ctr" fontAlgn="t"/>
                      <a:r>
                        <a:rPr lang="en-US" sz="1600" b="1" dirty="0">
                          <a:solidFill>
                            <a:srgbClr val="000000"/>
                          </a:solidFill>
                          <a:effectLst/>
                        </a:rPr>
                        <a:t>w+</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both writing and reading. Overwrites the existing file if the file exists. If the file does not exist, creates a new file for reading and writing.</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20573492"/>
                  </a:ext>
                </a:extLst>
              </a:tr>
              <a:tr h="529080">
                <a:tc>
                  <a:txBody>
                    <a:bodyPr/>
                    <a:lstStyle/>
                    <a:p>
                      <a:pPr algn="ctr" fontAlgn="t"/>
                      <a:r>
                        <a:rPr lang="en-US" sz="1600" b="1" dirty="0" err="1">
                          <a:solidFill>
                            <a:srgbClr val="000000"/>
                          </a:solidFill>
                          <a:effectLst/>
                        </a:rPr>
                        <a:t>wb</a:t>
                      </a:r>
                      <a:r>
                        <a:rPr lang="en-US" sz="1600" b="1" dirty="0">
                          <a:solidFill>
                            <a:srgbClr val="000000"/>
                          </a:solidFill>
                          <a:effectLst/>
                        </a:rPr>
                        <a:t>+</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both writing and reading in binary format. Overwrites the existing file if the file exists. If the file does not exist, creates a new file for reading and writing.</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62363532"/>
                  </a:ext>
                </a:extLst>
              </a:tr>
              <a:tr h="529080">
                <a:tc>
                  <a:txBody>
                    <a:bodyPr/>
                    <a:lstStyle/>
                    <a:p>
                      <a:pPr algn="ctr" fontAlgn="t"/>
                      <a:r>
                        <a:rPr lang="en-US" sz="1600" b="1" dirty="0">
                          <a:solidFill>
                            <a:srgbClr val="000000"/>
                          </a:solidFill>
                          <a:effectLst/>
                        </a:rPr>
                        <a:t>a</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appending. The file pointer is at the end of the file if the file exists. That is, the file is in the append mode. If the file does not exist, it creates a new file for writing.</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61589250"/>
                  </a:ext>
                </a:extLst>
              </a:tr>
              <a:tr h="529080">
                <a:tc>
                  <a:txBody>
                    <a:bodyPr/>
                    <a:lstStyle/>
                    <a:p>
                      <a:pPr algn="ctr" fontAlgn="t"/>
                      <a:r>
                        <a:rPr lang="en-US" sz="1600" b="1" dirty="0">
                          <a:solidFill>
                            <a:srgbClr val="000000"/>
                          </a:solidFill>
                          <a:effectLst/>
                        </a:rPr>
                        <a:t>ab</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appending in binary format. The file pointer is at the end of the file if the file exists. That is, the file is in the append mode. If the file does not exist, it creates a new file for writing.</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23219080"/>
                  </a:ext>
                </a:extLst>
              </a:tr>
              <a:tr h="529080">
                <a:tc>
                  <a:txBody>
                    <a:bodyPr/>
                    <a:lstStyle/>
                    <a:p>
                      <a:pPr algn="ctr" fontAlgn="t"/>
                      <a:r>
                        <a:rPr lang="en-US" sz="1600" b="1" dirty="0">
                          <a:solidFill>
                            <a:srgbClr val="000000"/>
                          </a:solidFill>
                          <a:effectLst/>
                        </a:rPr>
                        <a:t>a+</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both appending and reading. The file pointer is at the end of the file if the file exists. The file opens in the append mode. If the file does not exist, it creates a new file for reading and writing.</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38942349"/>
                  </a:ext>
                </a:extLst>
              </a:tr>
              <a:tr h="529080">
                <a:tc>
                  <a:txBody>
                    <a:bodyPr/>
                    <a:lstStyle/>
                    <a:p>
                      <a:pPr algn="ctr" fontAlgn="t"/>
                      <a:r>
                        <a:rPr lang="en-US" sz="1600" b="1" dirty="0">
                          <a:solidFill>
                            <a:srgbClr val="000000"/>
                          </a:solidFill>
                          <a:effectLst/>
                        </a:rPr>
                        <a:t>ab+</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solidFill>
                            <a:srgbClr val="000000"/>
                          </a:solidFill>
                          <a:effectLst/>
                        </a:rPr>
                        <a:t>Opens a file for both appending and reading in binary format. The file pointer is at the end of the file if the file exists. The file opens in the append mode. If the file does not exist, it creates a new file for reading and writing.</a:t>
                      </a:r>
                    </a:p>
                  </a:txBody>
                  <a:tcPr marL="19483" marR="19483" marT="19483" marB="1948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53303"/>
                  </a:ext>
                </a:extLst>
              </a:tr>
            </a:tbl>
          </a:graphicData>
        </a:graphic>
      </p:graphicFrame>
      <p:sp>
        <p:nvSpPr>
          <p:cNvPr id="5" name="Rectangle 4">
            <a:extLst>
              <a:ext uri="{FF2B5EF4-FFF2-40B4-BE49-F238E27FC236}">
                <a16:creationId xmlns:a16="http://schemas.microsoft.com/office/drawing/2014/main" id="{314C8A03-0EDD-BD44-907C-6AAC5B9F5D6B}"/>
              </a:ext>
            </a:extLst>
          </p:cNvPr>
          <p:cNvSpPr/>
          <p:nvPr/>
        </p:nvSpPr>
        <p:spPr>
          <a:xfrm>
            <a:off x="1788840" y="6400602"/>
            <a:ext cx="6552728" cy="3600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rPr>
              <a:t>w</a:t>
            </a:r>
            <a:r>
              <a:rPr lang="en-US" sz="2000" dirty="0">
                <a:solidFill>
                  <a:srgbClr val="C00000"/>
                </a:solidFill>
              </a:rPr>
              <a:t> mode is very </a:t>
            </a:r>
            <a:r>
              <a:rPr lang="en-US" sz="2000" dirty="0" err="1">
                <a:solidFill>
                  <a:srgbClr val="C00000"/>
                </a:solidFill>
              </a:rPr>
              <a:t>very</a:t>
            </a:r>
            <a:r>
              <a:rPr lang="en-US" sz="2000" dirty="0">
                <a:solidFill>
                  <a:srgbClr val="C00000"/>
                </a:solidFill>
              </a:rPr>
              <a:t> </a:t>
            </a:r>
            <a:r>
              <a:rPr lang="en-US" sz="2000" dirty="0" err="1">
                <a:solidFill>
                  <a:srgbClr val="C00000"/>
                </a:solidFill>
              </a:rPr>
              <a:t>very</a:t>
            </a:r>
            <a:r>
              <a:rPr lang="en-US" sz="2000" dirty="0">
                <a:solidFill>
                  <a:srgbClr val="C00000"/>
                </a:solidFill>
              </a:rPr>
              <a:t> dangerous! It may destroy your data</a:t>
            </a:r>
          </a:p>
        </p:txBody>
      </p:sp>
    </p:spTree>
    <p:extLst>
      <p:ext uri="{BB962C8B-B14F-4D97-AF65-F5344CB8AC3E}">
        <p14:creationId xmlns:p14="http://schemas.microsoft.com/office/powerpoint/2010/main" val="2747906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986441" cy="621837"/>
          </a:xfrm>
          <a:prstGeom prst="rect">
            <a:avLst/>
          </a:prstGeom>
          <a:noFill/>
        </p:spPr>
        <p:txBody>
          <a:bodyPr wrap="none" rtlCol="0">
            <a:spAutoFit/>
          </a:bodyPr>
          <a:lstStyle/>
          <a:p>
            <a:r>
              <a:rPr lang="en-US" sz="3441" dirty="0">
                <a:solidFill>
                  <a:schemeClr val="accent2">
                    <a:lumMod val="75000"/>
                  </a:schemeClr>
                </a:solidFill>
              </a:rPr>
              <a:t>File object</a:t>
            </a:r>
          </a:p>
        </p:txBody>
      </p:sp>
      <p:sp>
        <p:nvSpPr>
          <p:cNvPr id="11" name="Rectangle 10"/>
          <p:cNvSpPr/>
          <p:nvPr/>
        </p:nvSpPr>
        <p:spPr>
          <a:xfrm>
            <a:off x="708720" y="2512169"/>
            <a:ext cx="8496944" cy="1820883"/>
          </a:xfrm>
          <a:prstGeom prst="rect">
            <a:avLst/>
          </a:prstGeom>
        </p:spPr>
        <p:txBody>
          <a:bodyPr wrap="square">
            <a:spAutoFit/>
          </a:bodyPr>
          <a:lstStyle/>
          <a:p>
            <a:pPr marL="342900" indent="-342900">
              <a:buFont typeface="Wingdings" pitchFamily="2" charset="2"/>
              <a:buChar char="q"/>
            </a:pPr>
            <a:r>
              <a:rPr lang="en-US" dirty="0"/>
              <a:t>Here is a list of all the attributes related to a file object −</a:t>
            </a:r>
          </a:p>
          <a:p>
            <a:pPr marL="818342" lvl="1" indent="-342900">
              <a:buFont typeface="Wingdings" pitchFamily="2" charset="2"/>
              <a:buChar char="q"/>
            </a:pPr>
            <a:r>
              <a:rPr lang="en-US" b="1" dirty="0" err="1"/>
              <a:t>file.closed</a:t>
            </a:r>
            <a:r>
              <a:rPr lang="en-US" b="1" dirty="0"/>
              <a:t>: </a:t>
            </a:r>
            <a:r>
              <a:rPr lang="en-US" dirty="0"/>
              <a:t>Returns true if file is closed, false otherwise</a:t>
            </a:r>
          </a:p>
          <a:p>
            <a:pPr marL="818342" lvl="1" indent="-342900">
              <a:buFont typeface="Wingdings" pitchFamily="2" charset="2"/>
              <a:buChar char="q"/>
            </a:pPr>
            <a:r>
              <a:rPr lang="en-US" b="1" dirty="0" err="1"/>
              <a:t>file.mode</a:t>
            </a:r>
            <a:r>
              <a:rPr lang="en-US" b="1" dirty="0"/>
              <a:t>: </a:t>
            </a:r>
            <a:r>
              <a:rPr lang="en-US" dirty="0"/>
              <a:t>Returns access mode with which file was opened</a:t>
            </a:r>
          </a:p>
          <a:p>
            <a:pPr marL="818342" lvl="1" indent="-342900">
              <a:buFont typeface="Wingdings" pitchFamily="2" charset="2"/>
              <a:buChar char="q"/>
            </a:pPr>
            <a:r>
              <a:rPr lang="en-US" b="1" dirty="0"/>
              <a:t>file.name: </a:t>
            </a:r>
            <a:r>
              <a:rPr lang="en-US" dirty="0"/>
              <a:t>Returns name of the file</a:t>
            </a:r>
          </a:p>
          <a:p>
            <a:pPr marL="342900" indent="-342900">
              <a:buFont typeface="Wingdings" pitchFamily="2" charset="2"/>
              <a:buChar char="q"/>
            </a:pPr>
            <a:r>
              <a:rPr lang="en-US" altLang="zh-CN" dirty="0"/>
              <a:t>Binary file</a:t>
            </a:r>
          </a:p>
          <a:p>
            <a:pPr marL="342900" indent="-342900">
              <a:buFont typeface="Wingdings" pitchFamily="2" charset="2"/>
              <a:buChar char="q"/>
            </a:pPr>
            <a:r>
              <a:rPr lang="en-US" altLang="zh-CN" dirty="0"/>
              <a:t>Text file</a:t>
            </a:r>
            <a:endParaRPr lang="en-US" dirty="0"/>
          </a:p>
        </p:txBody>
      </p:sp>
      <p:pic>
        <p:nvPicPr>
          <p:cNvPr id="7" name="Picture 6">
            <a:extLst>
              <a:ext uri="{FF2B5EF4-FFF2-40B4-BE49-F238E27FC236}">
                <a16:creationId xmlns:a16="http://schemas.microsoft.com/office/drawing/2014/main" id="{02A09E62-8997-804B-A984-69EE29837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070" y="1665875"/>
            <a:ext cx="3035300" cy="571500"/>
          </a:xfrm>
          <a:prstGeom prst="rect">
            <a:avLst/>
          </a:prstGeom>
        </p:spPr>
      </p:pic>
      <p:sp>
        <p:nvSpPr>
          <p:cNvPr id="2" name="Rectangle 1">
            <a:extLst>
              <a:ext uri="{FF2B5EF4-FFF2-40B4-BE49-F238E27FC236}">
                <a16:creationId xmlns:a16="http://schemas.microsoft.com/office/drawing/2014/main" id="{A6C40CA0-9B99-41EC-9CEB-FA70BFED7013}"/>
              </a:ext>
            </a:extLst>
          </p:cNvPr>
          <p:cNvSpPr/>
          <p:nvPr/>
        </p:nvSpPr>
        <p:spPr>
          <a:xfrm>
            <a:off x="1140768" y="4479259"/>
            <a:ext cx="7920880" cy="148929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zh-CN" altLang="en-US" sz="1800" dirty="0">
                <a:solidFill>
                  <a:schemeClr val="tx1"/>
                </a:solidFill>
              </a:rPr>
              <a:t>文件是一串</a:t>
            </a:r>
            <a:r>
              <a:rPr lang="en-US" altLang="zh-CN" sz="1800" dirty="0">
                <a:solidFill>
                  <a:schemeClr val="tx1"/>
                </a:solidFill>
              </a:rPr>
              <a:t>0/1</a:t>
            </a:r>
            <a:r>
              <a:rPr lang="zh-CN" altLang="en-US" sz="1800" dirty="0">
                <a:solidFill>
                  <a:schemeClr val="tx1"/>
                </a:solidFill>
              </a:rPr>
              <a:t>数列。文件操作就是将这串数列读入内存或者写到文件</a:t>
            </a:r>
            <a:endParaRPr lang="en-US" altLang="zh-CN" sz="1800" dirty="0">
              <a:solidFill>
                <a:schemeClr val="tx1"/>
              </a:solidFill>
            </a:endParaRPr>
          </a:p>
          <a:p>
            <a:pPr marL="285750" indent="-285750">
              <a:buFont typeface="Wingdings" panose="05000000000000000000" pitchFamily="2" charset="2"/>
              <a:buChar char="q"/>
            </a:pPr>
            <a:r>
              <a:rPr lang="zh-CN" altLang="en-US" sz="1800" dirty="0">
                <a:solidFill>
                  <a:schemeClr val="tx1"/>
                </a:solidFill>
              </a:rPr>
              <a:t>文件</a:t>
            </a:r>
            <a:r>
              <a:rPr lang="zh-CN" altLang="en-US" sz="1800" dirty="0">
                <a:solidFill>
                  <a:srgbClr val="C00000"/>
                </a:solidFill>
              </a:rPr>
              <a:t>常见错误</a:t>
            </a:r>
            <a:endParaRPr lang="en-US" altLang="zh-CN" sz="1800" dirty="0">
              <a:solidFill>
                <a:srgbClr val="C00000"/>
              </a:solidFill>
            </a:endParaRPr>
          </a:p>
          <a:p>
            <a:pPr marL="761192" lvl="1" indent="-285750">
              <a:buFont typeface="Wingdings" panose="05000000000000000000" pitchFamily="2" charset="2"/>
              <a:buChar char="q"/>
            </a:pPr>
            <a:r>
              <a:rPr lang="en-US" altLang="zh-CN" sz="1800" dirty="0">
                <a:solidFill>
                  <a:schemeClr val="tx1"/>
                </a:solidFill>
              </a:rPr>
              <a:t>Python</a:t>
            </a:r>
            <a:r>
              <a:rPr lang="zh-CN" altLang="en-US" sz="1800" dirty="0">
                <a:solidFill>
                  <a:schemeClr val="tx1"/>
                </a:solidFill>
              </a:rPr>
              <a:t>源文件和读写的文件不在同一个目录 </a:t>
            </a:r>
            <a:r>
              <a:rPr lang="en-US" altLang="zh-CN" sz="1800" dirty="0">
                <a:solidFill>
                  <a:schemeClr val="tx1"/>
                </a:solidFill>
              </a:rPr>
              <a:t>(</a:t>
            </a:r>
            <a:r>
              <a:rPr lang="zh-CN" altLang="en-US" sz="1800" dirty="0">
                <a:solidFill>
                  <a:schemeClr val="tx1"/>
                </a:solidFill>
              </a:rPr>
              <a:t>相对路径</a:t>
            </a:r>
            <a:r>
              <a:rPr lang="en-US" altLang="zh-CN" sz="1800" dirty="0">
                <a:solidFill>
                  <a:schemeClr val="tx1"/>
                </a:solidFill>
              </a:rPr>
              <a:t>)</a:t>
            </a:r>
          </a:p>
          <a:p>
            <a:pPr marL="761192" lvl="1" indent="-285750">
              <a:buFont typeface="Wingdings" panose="05000000000000000000" pitchFamily="2" charset="2"/>
              <a:buChar char="q"/>
            </a:pPr>
            <a:r>
              <a:rPr lang="zh-CN" altLang="en-US" sz="1800" dirty="0">
                <a:solidFill>
                  <a:schemeClr val="tx1"/>
                </a:solidFill>
              </a:rPr>
              <a:t>当前</a:t>
            </a:r>
            <a:r>
              <a:rPr lang="en-US" altLang="zh-CN" sz="1800" dirty="0">
                <a:solidFill>
                  <a:schemeClr val="tx1"/>
                </a:solidFill>
              </a:rPr>
              <a:t>VS Code</a:t>
            </a:r>
            <a:r>
              <a:rPr lang="zh-CN" altLang="en-US" sz="1800" dirty="0">
                <a:solidFill>
                  <a:schemeClr val="tx1"/>
                </a:solidFill>
              </a:rPr>
              <a:t>的工作目录和读写文件不同，特别注意 </a:t>
            </a:r>
            <a:r>
              <a:rPr lang="en-US" altLang="zh-CN" sz="1800" dirty="0">
                <a:solidFill>
                  <a:schemeClr val="tx1"/>
                </a:solidFill>
              </a:rPr>
              <a:t>(</a:t>
            </a:r>
            <a:r>
              <a:rPr lang="zh-CN" altLang="en-US" sz="1800" dirty="0">
                <a:solidFill>
                  <a:schemeClr val="tx1"/>
                </a:solidFill>
              </a:rPr>
              <a:t>绝对路径或者改变</a:t>
            </a:r>
            <a:r>
              <a:rPr lang="en-US" altLang="zh-CN" sz="1800" dirty="0" err="1">
                <a:solidFill>
                  <a:schemeClr val="tx1"/>
                </a:solidFill>
              </a:rPr>
              <a:t>cwd</a:t>
            </a:r>
            <a:r>
              <a:rPr lang="en-US" altLang="zh-CN" sz="1800" dirty="0">
                <a:solidFill>
                  <a:schemeClr val="tx1"/>
                </a:solidFill>
              </a:rPr>
              <a:t>)</a:t>
            </a:r>
          </a:p>
        </p:txBody>
      </p:sp>
      <p:pic>
        <p:nvPicPr>
          <p:cNvPr id="6" name="Picture 5" descr="Text&#10;&#10;Description automatically generated">
            <a:extLst>
              <a:ext uri="{FF2B5EF4-FFF2-40B4-BE49-F238E27FC236}">
                <a16:creationId xmlns:a16="http://schemas.microsoft.com/office/drawing/2014/main" id="{97CF849C-C379-48E5-B870-E35C8B587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0" y="1537287"/>
            <a:ext cx="3714750" cy="828675"/>
          </a:xfrm>
          <a:prstGeom prst="rect">
            <a:avLst/>
          </a:prstGeom>
        </p:spPr>
      </p:pic>
    </p:spTree>
    <p:extLst>
      <p:ext uri="{BB962C8B-B14F-4D97-AF65-F5344CB8AC3E}">
        <p14:creationId xmlns:p14="http://schemas.microsoft.com/office/powerpoint/2010/main" val="1369077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636701" cy="621837"/>
          </a:xfrm>
          <a:prstGeom prst="rect">
            <a:avLst/>
          </a:prstGeom>
          <a:noFill/>
        </p:spPr>
        <p:txBody>
          <a:bodyPr wrap="none" rtlCol="0">
            <a:spAutoFit/>
          </a:bodyPr>
          <a:lstStyle/>
          <a:p>
            <a:r>
              <a:rPr lang="en-US" altLang="zh-CN" sz="3441" dirty="0">
                <a:solidFill>
                  <a:schemeClr val="accent2">
                    <a:lumMod val="75000"/>
                  </a:schemeClr>
                </a:solidFill>
              </a:rPr>
              <a:t>Path (</a:t>
            </a:r>
            <a:r>
              <a:rPr lang="zh-CN" altLang="en-US" sz="3441" dirty="0">
                <a:solidFill>
                  <a:schemeClr val="accent2">
                    <a:lumMod val="75000"/>
                  </a:schemeClr>
                </a:solidFill>
              </a:rPr>
              <a:t>路径</a:t>
            </a:r>
            <a:r>
              <a:rPr lang="en-US" altLang="zh-CN" sz="3441" dirty="0">
                <a:solidFill>
                  <a:schemeClr val="accent2">
                    <a:lumMod val="75000"/>
                  </a:schemeClr>
                </a:solidFill>
              </a:rPr>
              <a:t>): </a:t>
            </a:r>
            <a:r>
              <a:rPr lang="en-US" altLang="zh-CN" sz="3441" dirty="0" err="1">
                <a:solidFill>
                  <a:schemeClr val="accent2">
                    <a:lumMod val="75000"/>
                  </a:schemeClr>
                </a:solidFill>
              </a:rPr>
              <a:t>pathlib</a:t>
            </a:r>
            <a:endParaRPr lang="en-US" sz="3441" dirty="0">
              <a:solidFill>
                <a:schemeClr val="accent2">
                  <a:lumMod val="75000"/>
                </a:schemeClr>
              </a:solidFill>
            </a:endParaRPr>
          </a:p>
        </p:txBody>
      </p:sp>
      <p:sp>
        <p:nvSpPr>
          <p:cNvPr id="11" name="Rectangle 10"/>
          <p:cNvSpPr/>
          <p:nvPr/>
        </p:nvSpPr>
        <p:spPr>
          <a:xfrm>
            <a:off x="708720" y="1648073"/>
            <a:ext cx="8640960" cy="3549433"/>
          </a:xfrm>
          <a:prstGeom prst="rect">
            <a:avLst/>
          </a:prstGeom>
        </p:spPr>
        <p:txBody>
          <a:bodyPr wrap="square">
            <a:spAutoFit/>
          </a:bodyPr>
          <a:lstStyle/>
          <a:p>
            <a:pPr marL="342900" indent="-342900">
              <a:buFont typeface="Wingdings" pitchFamily="2" charset="2"/>
              <a:buChar char="q"/>
            </a:pPr>
            <a:r>
              <a:rPr lang="en-US" altLang="zh-CN" dirty="0"/>
              <a:t>Windows:                 C:\windows\xxxx\</a:t>
            </a:r>
          </a:p>
          <a:p>
            <a:pPr marL="342900" indent="-342900">
              <a:buFont typeface="Wingdings" pitchFamily="2" charset="2"/>
              <a:buChar char="q"/>
            </a:pPr>
            <a:r>
              <a:rPr lang="en-US" dirty="0"/>
              <a:t>Mac and Linux:         C:/usr/xxxxx</a:t>
            </a:r>
          </a:p>
          <a:p>
            <a:pPr marL="342900" indent="-342900">
              <a:buFont typeface="Wingdings" pitchFamily="2" charset="2"/>
              <a:buChar char="q"/>
            </a:pPr>
            <a:r>
              <a:rPr lang="zh-CN" altLang="en-US" dirty="0"/>
              <a:t>历史遗留问题</a:t>
            </a:r>
            <a:r>
              <a:rPr lang="en-US" altLang="zh-CN" dirty="0"/>
              <a:t>: early 1980’s computer history</a:t>
            </a:r>
            <a:endParaRPr lang="en-US" dirty="0"/>
          </a:p>
          <a:p>
            <a:pPr marL="457200" indent="-457200">
              <a:buFont typeface="Wingdings" panose="05000000000000000000" pitchFamily="2" charset="2"/>
              <a:buChar char="n"/>
            </a:pPr>
            <a:r>
              <a:rPr lang="en-US" dirty="0"/>
              <a:t>By hand: No!!!!!!</a:t>
            </a:r>
          </a:p>
          <a:p>
            <a:pPr marL="457200" indent="-457200">
              <a:buFont typeface="Wingdings" panose="05000000000000000000" pitchFamily="2" charset="2"/>
              <a:buChar char="n"/>
            </a:pPr>
            <a:r>
              <a:rPr lang="en-US" dirty="0" err="1"/>
              <a:t>os.path</a:t>
            </a:r>
            <a:r>
              <a:rPr lang="en-US" dirty="0"/>
              <a:t>: You can use </a:t>
            </a:r>
            <a:r>
              <a:rPr lang="en-US" dirty="0" err="1">
                <a:solidFill>
                  <a:srgbClr val="C00000"/>
                </a:solidFill>
              </a:rPr>
              <a:t>os.path.join</a:t>
            </a:r>
            <a:r>
              <a:rPr lang="en-US" dirty="0">
                <a:solidFill>
                  <a:srgbClr val="C00000"/>
                </a:solidFill>
              </a:rPr>
              <a:t>() </a:t>
            </a:r>
            <a:r>
              <a:rPr lang="en-US" dirty="0"/>
              <a:t>to build a path string using the right kind of slash for the current operating system</a:t>
            </a:r>
          </a:p>
          <a:p>
            <a:pPr marL="457200" indent="-457200">
              <a:buFont typeface="Wingdings" panose="05000000000000000000" pitchFamily="2" charset="2"/>
              <a:buChar char="n"/>
            </a:pPr>
            <a:r>
              <a:rPr lang="en-US" altLang="zh-CN" dirty="0" err="1">
                <a:solidFill>
                  <a:srgbClr val="C00000"/>
                </a:solidFill>
              </a:rPr>
              <a:t>p</a:t>
            </a:r>
            <a:r>
              <a:rPr lang="en-US" dirty="0" err="1">
                <a:solidFill>
                  <a:srgbClr val="C00000"/>
                </a:solidFill>
              </a:rPr>
              <a:t>athlib</a:t>
            </a:r>
            <a:r>
              <a:rPr lang="en-US" dirty="0">
                <a:solidFill>
                  <a:srgbClr val="C00000"/>
                </a:solidFill>
              </a:rPr>
              <a:t>: python </a:t>
            </a:r>
            <a:r>
              <a:rPr lang="en-US" b="1" dirty="0">
                <a:solidFill>
                  <a:srgbClr val="C00000"/>
                </a:solidFill>
              </a:rPr>
              <a:t>3.4</a:t>
            </a:r>
            <a:r>
              <a:rPr lang="en-US" dirty="0">
                <a:solidFill>
                  <a:srgbClr val="C00000"/>
                </a:solidFill>
              </a:rPr>
              <a:t> </a:t>
            </a:r>
          </a:p>
          <a:p>
            <a:pPr marL="932642" lvl="1" indent="-457200">
              <a:buFont typeface="Wingdings" panose="05000000000000000000" pitchFamily="2" charset="2"/>
              <a:buChar char="n"/>
            </a:pPr>
            <a:r>
              <a:rPr lang="en-US" dirty="0"/>
              <a:t>You should use forward slashes </a:t>
            </a:r>
            <a:r>
              <a:rPr lang="en-US" dirty="0">
                <a:solidFill>
                  <a:srgbClr val="C00000"/>
                </a:solidFill>
              </a:rPr>
              <a:t>/</a:t>
            </a:r>
            <a:r>
              <a:rPr lang="en-US" dirty="0"/>
              <a:t> with </a:t>
            </a:r>
            <a:r>
              <a:rPr lang="en-US" dirty="0" err="1">
                <a:solidFill>
                  <a:srgbClr val="C00000"/>
                </a:solidFill>
              </a:rPr>
              <a:t>pathlib</a:t>
            </a:r>
            <a:r>
              <a:rPr lang="en-US" dirty="0">
                <a:solidFill>
                  <a:srgbClr val="C00000"/>
                </a:solidFill>
              </a:rPr>
              <a:t> functions</a:t>
            </a:r>
            <a:endParaRPr lang="en-US" dirty="0"/>
          </a:p>
          <a:p>
            <a:pPr marL="932642" lvl="1" indent="-457200">
              <a:buFont typeface="Wingdings" panose="05000000000000000000" pitchFamily="2" charset="2"/>
              <a:buChar char="n"/>
            </a:pPr>
            <a:r>
              <a:rPr lang="en-US" dirty="0"/>
              <a:t>The Path() object will convert forward slashes into the correct kind of slash for the current operating system. Nice!</a:t>
            </a:r>
          </a:p>
          <a:p>
            <a:pPr marL="932642" lvl="1" indent="-457200">
              <a:buFont typeface="Wingdings" panose="05000000000000000000" pitchFamily="2" charset="2"/>
              <a:buChar char="n"/>
            </a:pPr>
            <a:r>
              <a:rPr lang="en-US" dirty="0"/>
              <a:t>If you want to add on to the path, you can use the </a:t>
            </a:r>
            <a:r>
              <a:rPr lang="en-US" dirty="0">
                <a:solidFill>
                  <a:srgbClr val="C00000"/>
                </a:solidFill>
              </a:rPr>
              <a:t>/ operator </a:t>
            </a:r>
            <a:r>
              <a:rPr lang="en-US" dirty="0"/>
              <a:t>directly in your code. Say goodbye to typing out </a:t>
            </a:r>
            <a:r>
              <a:rPr lang="en-US" dirty="0" err="1"/>
              <a:t>os.path.join</a:t>
            </a:r>
            <a:r>
              <a:rPr lang="en-US" dirty="0"/>
              <a:t>(a, b) over and over</a:t>
            </a:r>
          </a:p>
        </p:txBody>
      </p:sp>
    </p:spTree>
    <p:extLst>
      <p:ext uri="{BB962C8B-B14F-4D97-AF65-F5344CB8AC3E}">
        <p14:creationId xmlns:p14="http://schemas.microsoft.com/office/powerpoint/2010/main" val="4061835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636701" cy="621837"/>
          </a:xfrm>
          <a:prstGeom prst="rect">
            <a:avLst/>
          </a:prstGeom>
          <a:noFill/>
        </p:spPr>
        <p:txBody>
          <a:bodyPr wrap="none" rtlCol="0">
            <a:spAutoFit/>
          </a:bodyPr>
          <a:lstStyle/>
          <a:p>
            <a:r>
              <a:rPr lang="en-US" altLang="zh-CN" sz="3441" dirty="0">
                <a:solidFill>
                  <a:schemeClr val="accent2">
                    <a:lumMod val="75000"/>
                  </a:schemeClr>
                </a:solidFill>
              </a:rPr>
              <a:t>Path (</a:t>
            </a:r>
            <a:r>
              <a:rPr lang="zh-CN" altLang="en-US" sz="3441" dirty="0">
                <a:solidFill>
                  <a:schemeClr val="accent2">
                    <a:lumMod val="75000"/>
                  </a:schemeClr>
                </a:solidFill>
              </a:rPr>
              <a:t>路径</a:t>
            </a:r>
            <a:r>
              <a:rPr lang="en-US" altLang="zh-CN" sz="3441" dirty="0">
                <a:solidFill>
                  <a:schemeClr val="accent2">
                    <a:lumMod val="75000"/>
                  </a:schemeClr>
                </a:solidFill>
              </a:rPr>
              <a:t>): </a:t>
            </a:r>
            <a:r>
              <a:rPr lang="en-US" altLang="zh-CN" sz="3441" dirty="0" err="1">
                <a:solidFill>
                  <a:schemeClr val="accent2">
                    <a:lumMod val="75000"/>
                  </a:schemeClr>
                </a:solidFill>
              </a:rPr>
              <a:t>pathlib</a:t>
            </a:r>
            <a:endParaRPr lang="en-US" sz="3441" dirty="0">
              <a:solidFill>
                <a:schemeClr val="accent2">
                  <a:lumMod val="75000"/>
                </a:schemeClr>
              </a:solidFill>
            </a:endParaRPr>
          </a:p>
        </p:txBody>
      </p:sp>
      <p:sp>
        <p:nvSpPr>
          <p:cNvPr id="11" name="Rectangle 10"/>
          <p:cNvSpPr/>
          <p:nvPr/>
        </p:nvSpPr>
        <p:spPr>
          <a:xfrm>
            <a:off x="780728" y="1504057"/>
            <a:ext cx="8496944" cy="2108975"/>
          </a:xfrm>
          <a:prstGeom prst="rect">
            <a:avLst/>
          </a:prstGeom>
        </p:spPr>
        <p:txBody>
          <a:bodyPr wrap="square">
            <a:spAutoFit/>
          </a:bodyPr>
          <a:lstStyle/>
          <a:p>
            <a:pPr marL="342900" indent="-342900">
              <a:buFont typeface="Wingdings" pitchFamily="2" charset="2"/>
              <a:buChar char="q"/>
            </a:pPr>
            <a:r>
              <a:rPr lang="en-US" altLang="zh-CN" dirty="0" err="1"/>
              <a:t>pathlib</a:t>
            </a:r>
            <a:r>
              <a:rPr lang="en-US" altLang="zh-CN" dirty="0"/>
              <a:t> — Object-oriented filesystem paths </a:t>
            </a:r>
            <a:r>
              <a:rPr lang="zh-CN" altLang="en-US" b="1" dirty="0">
                <a:solidFill>
                  <a:srgbClr val="C00000"/>
                </a:solidFill>
              </a:rPr>
              <a:t>推荐使用</a:t>
            </a:r>
            <a:endParaRPr lang="en-US" altLang="zh-CN" b="1" dirty="0">
              <a:solidFill>
                <a:srgbClr val="C00000"/>
              </a:solidFill>
            </a:endParaRPr>
          </a:p>
          <a:p>
            <a:pPr marL="342900" indent="-342900">
              <a:buFont typeface="Wingdings" pitchFamily="2" charset="2"/>
              <a:buChar char="q"/>
            </a:pPr>
            <a:r>
              <a:rPr lang="en-US" altLang="zh-CN" b="1" dirty="0">
                <a:solidFill>
                  <a:srgbClr val="C00000"/>
                </a:solidFill>
                <a:hlinkClick r:id="rId2"/>
              </a:rPr>
              <a:t>https://docs.python.org/3/library/pathlib.html</a:t>
            </a:r>
            <a:r>
              <a:rPr lang="en-US" altLang="zh-CN" b="1" dirty="0">
                <a:solidFill>
                  <a:srgbClr val="C00000"/>
                </a:solidFill>
              </a:rPr>
              <a:t> </a:t>
            </a:r>
            <a:r>
              <a:rPr lang="zh-CN" altLang="en-US" b="1" dirty="0">
                <a:solidFill>
                  <a:srgbClr val="C00000"/>
                </a:solidFill>
              </a:rPr>
              <a:t>所有相关方法</a:t>
            </a:r>
            <a:endParaRPr lang="en-US" altLang="zh-CN" b="1" dirty="0">
              <a:solidFill>
                <a:srgbClr val="C00000"/>
              </a:solidFill>
            </a:endParaRPr>
          </a:p>
          <a:p>
            <a:pPr marL="342900" indent="-342900">
              <a:buFont typeface="Wingdings" pitchFamily="2" charset="2"/>
              <a:buChar char="q"/>
            </a:pPr>
            <a:r>
              <a:rPr lang="en-US" dirty="0"/>
              <a:t>This module offers classes representing filesystem paths with semantics appropriate for different operating systems. Path classes are divided between pure paths, which provide purely computational operations without I/O, and concrete paths, which inherit from pure paths but also provide I/O operations.</a:t>
            </a:r>
          </a:p>
          <a:p>
            <a:pPr marL="342900" indent="-342900">
              <a:buFont typeface="Wingdings" pitchFamily="2" charset="2"/>
              <a:buChar char="q"/>
            </a:pPr>
            <a:r>
              <a:rPr lang="en-US" dirty="0">
                <a:solidFill>
                  <a:srgbClr val="C00000"/>
                </a:solidFill>
              </a:rPr>
              <a:t>Path, </a:t>
            </a:r>
            <a:r>
              <a:rPr lang="en-US" dirty="0" err="1">
                <a:solidFill>
                  <a:srgbClr val="C00000"/>
                </a:solidFill>
              </a:rPr>
              <a:t>PosixPath</a:t>
            </a:r>
            <a:r>
              <a:rPr lang="en-US" dirty="0">
                <a:solidFill>
                  <a:srgbClr val="C00000"/>
                </a:solidFill>
              </a:rPr>
              <a:t>, </a:t>
            </a:r>
            <a:r>
              <a:rPr lang="en-US" dirty="0" err="1">
                <a:solidFill>
                  <a:srgbClr val="C00000"/>
                </a:solidFill>
              </a:rPr>
              <a:t>WindowsPath</a:t>
            </a:r>
            <a:endParaRPr lang="en-US" dirty="0">
              <a:solidFill>
                <a:srgbClr val="C00000"/>
              </a:solidFill>
            </a:endParaRPr>
          </a:p>
        </p:txBody>
      </p:sp>
      <p:pic>
        <p:nvPicPr>
          <p:cNvPr id="1026" name="Picture 2">
            <a:extLst>
              <a:ext uri="{FF2B5EF4-FFF2-40B4-BE49-F238E27FC236}">
                <a16:creationId xmlns:a16="http://schemas.microsoft.com/office/drawing/2014/main" id="{51157BB3-A363-43E0-A873-2C4AB2E1A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928" y="3613032"/>
            <a:ext cx="4464496" cy="264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970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636701" cy="621837"/>
          </a:xfrm>
          <a:prstGeom prst="rect">
            <a:avLst/>
          </a:prstGeom>
          <a:noFill/>
        </p:spPr>
        <p:txBody>
          <a:bodyPr wrap="none" rtlCol="0">
            <a:spAutoFit/>
          </a:bodyPr>
          <a:lstStyle/>
          <a:p>
            <a:r>
              <a:rPr lang="en-US" altLang="zh-CN" sz="3441" dirty="0">
                <a:solidFill>
                  <a:schemeClr val="accent2">
                    <a:lumMod val="75000"/>
                  </a:schemeClr>
                </a:solidFill>
              </a:rPr>
              <a:t>Path (</a:t>
            </a:r>
            <a:r>
              <a:rPr lang="zh-CN" altLang="en-US" sz="3441" dirty="0">
                <a:solidFill>
                  <a:schemeClr val="accent2">
                    <a:lumMod val="75000"/>
                  </a:schemeClr>
                </a:solidFill>
              </a:rPr>
              <a:t>路径</a:t>
            </a:r>
            <a:r>
              <a:rPr lang="en-US" altLang="zh-CN" sz="3441" dirty="0">
                <a:solidFill>
                  <a:schemeClr val="accent2">
                    <a:lumMod val="75000"/>
                  </a:schemeClr>
                </a:solidFill>
              </a:rPr>
              <a:t>): </a:t>
            </a:r>
            <a:r>
              <a:rPr lang="en-US" altLang="zh-CN" sz="3441" dirty="0" err="1">
                <a:solidFill>
                  <a:schemeClr val="accent2">
                    <a:lumMod val="75000"/>
                  </a:schemeClr>
                </a:solidFill>
              </a:rPr>
              <a:t>pathlib</a:t>
            </a:r>
            <a:endParaRPr lang="en-US" sz="3441" dirty="0">
              <a:solidFill>
                <a:schemeClr val="accent2">
                  <a:lumMod val="75000"/>
                </a:schemeClr>
              </a:solidFill>
            </a:endParaRPr>
          </a:p>
        </p:txBody>
      </p:sp>
      <p:pic>
        <p:nvPicPr>
          <p:cNvPr id="3" name="Picture 2" descr="Text&#10;&#10;Description automatically generated">
            <a:extLst>
              <a:ext uri="{FF2B5EF4-FFF2-40B4-BE49-F238E27FC236}">
                <a16:creationId xmlns:a16="http://schemas.microsoft.com/office/drawing/2014/main" id="{8AD753DB-A125-4E2A-8CDE-E7C01AE12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12" y="1875322"/>
            <a:ext cx="4768897" cy="4104456"/>
          </a:xfrm>
          <a:prstGeom prst="rect">
            <a:avLst/>
          </a:prstGeom>
        </p:spPr>
      </p:pic>
      <p:pic>
        <p:nvPicPr>
          <p:cNvPr id="6" name="Picture 5">
            <a:extLst>
              <a:ext uri="{FF2B5EF4-FFF2-40B4-BE49-F238E27FC236}">
                <a16:creationId xmlns:a16="http://schemas.microsoft.com/office/drawing/2014/main" id="{E8AD0509-20FB-4319-B116-95409AD1E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351" y="3379815"/>
            <a:ext cx="3340224" cy="992902"/>
          </a:xfrm>
          <a:prstGeom prst="rect">
            <a:avLst/>
          </a:prstGeom>
        </p:spPr>
      </p:pic>
      <p:sp>
        <p:nvSpPr>
          <p:cNvPr id="7" name="TextBox 6">
            <a:extLst>
              <a:ext uri="{FF2B5EF4-FFF2-40B4-BE49-F238E27FC236}">
                <a16:creationId xmlns:a16="http://schemas.microsoft.com/office/drawing/2014/main" id="{8F009F07-C02F-4773-B152-A35F36340ECB}"/>
              </a:ext>
            </a:extLst>
          </p:cNvPr>
          <p:cNvSpPr txBox="1"/>
          <p:nvPr/>
        </p:nvSpPr>
        <p:spPr>
          <a:xfrm>
            <a:off x="6339272" y="2584177"/>
            <a:ext cx="3456383" cy="380425"/>
          </a:xfrm>
          <a:prstGeom prst="rect">
            <a:avLst/>
          </a:prstGeom>
          <a:noFill/>
        </p:spPr>
        <p:txBody>
          <a:bodyPr wrap="square" rtlCol="0">
            <a:spAutoFit/>
          </a:bodyPr>
          <a:lstStyle/>
          <a:p>
            <a:r>
              <a:rPr lang="zh-CN" altLang="en-US" dirty="0">
                <a:solidFill>
                  <a:srgbClr val="C00000"/>
                </a:solidFill>
              </a:rPr>
              <a:t>直接用 </a:t>
            </a:r>
            <a:r>
              <a:rPr lang="en-US" altLang="zh-CN" dirty="0">
                <a:solidFill>
                  <a:srgbClr val="C00000"/>
                </a:solidFill>
              </a:rPr>
              <a:t>“/”, </a:t>
            </a:r>
            <a:r>
              <a:rPr lang="zh-CN" altLang="en-US" dirty="0">
                <a:solidFill>
                  <a:srgbClr val="C00000"/>
                </a:solidFill>
              </a:rPr>
              <a:t>不需要考虑</a:t>
            </a:r>
            <a:r>
              <a:rPr lang="en-US" altLang="zh-CN" dirty="0">
                <a:solidFill>
                  <a:srgbClr val="C00000"/>
                </a:solidFill>
              </a:rPr>
              <a:t>OS</a:t>
            </a:r>
            <a:r>
              <a:rPr lang="zh-CN" altLang="en-US" dirty="0">
                <a:solidFill>
                  <a:srgbClr val="C00000"/>
                </a:solidFill>
              </a:rPr>
              <a:t>平台</a:t>
            </a:r>
          </a:p>
        </p:txBody>
      </p:sp>
    </p:spTree>
    <p:extLst>
      <p:ext uri="{BB962C8B-B14F-4D97-AF65-F5344CB8AC3E}">
        <p14:creationId xmlns:p14="http://schemas.microsoft.com/office/powerpoint/2010/main" val="2692381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6259727" cy="621837"/>
          </a:xfrm>
          <a:prstGeom prst="rect">
            <a:avLst/>
          </a:prstGeom>
          <a:noFill/>
        </p:spPr>
        <p:txBody>
          <a:bodyPr wrap="none" rtlCol="0">
            <a:spAutoFit/>
          </a:bodyPr>
          <a:lstStyle/>
          <a:p>
            <a:r>
              <a:rPr lang="en-US" altLang="zh-CN" sz="3441" dirty="0">
                <a:solidFill>
                  <a:schemeClr val="accent2">
                    <a:lumMod val="75000"/>
                  </a:schemeClr>
                </a:solidFill>
              </a:rPr>
              <a:t>Write into Files: write(), </a:t>
            </a:r>
            <a:r>
              <a:rPr lang="en-US" altLang="zh-CN" sz="3441" dirty="0" err="1">
                <a:solidFill>
                  <a:schemeClr val="accent2">
                    <a:lumMod val="75000"/>
                  </a:schemeClr>
                </a:solidFill>
              </a:rPr>
              <a:t>writelines</a:t>
            </a:r>
            <a:r>
              <a:rPr lang="en-US" altLang="zh-CN" sz="3441" dirty="0">
                <a:solidFill>
                  <a:schemeClr val="accent2">
                    <a:lumMod val="75000"/>
                  </a:schemeClr>
                </a:solidFill>
              </a:rPr>
              <a:t>()</a:t>
            </a:r>
            <a:endParaRPr lang="en-US" sz="3441" dirty="0">
              <a:solidFill>
                <a:schemeClr val="accent2">
                  <a:lumMod val="75000"/>
                </a:schemeClr>
              </a:solidFill>
            </a:endParaRPr>
          </a:p>
        </p:txBody>
      </p:sp>
      <p:sp>
        <p:nvSpPr>
          <p:cNvPr id="11" name="Rectangle 10"/>
          <p:cNvSpPr/>
          <p:nvPr/>
        </p:nvSpPr>
        <p:spPr>
          <a:xfrm>
            <a:off x="852736" y="1602035"/>
            <a:ext cx="8496944" cy="4697953"/>
          </a:xfrm>
          <a:prstGeom prst="rect">
            <a:avLst/>
          </a:prstGeom>
        </p:spPr>
        <p:txBody>
          <a:bodyPr wrap="square">
            <a:spAutoFit/>
          </a:bodyPr>
          <a:lstStyle/>
          <a:p>
            <a:pPr marL="285750" indent="-285750">
              <a:buFont typeface="Wingdings" panose="05000000000000000000" pitchFamily="2" charset="2"/>
              <a:buChar char="p"/>
            </a:pPr>
            <a:r>
              <a:rPr lang="en-US" altLang="zh-CN" sz="1870" dirty="0"/>
              <a:t>A file object can call write() to write data into the file</a:t>
            </a:r>
          </a:p>
          <a:p>
            <a:pPr marL="285750" indent="-285750">
              <a:buFont typeface="Wingdings" panose="05000000000000000000" pitchFamily="2" charset="2"/>
              <a:buChar char="p"/>
            </a:pPr>
            <a:r>
              <a:rPr lang="en-US" b="1" dirty="0" err="1">
                <a:solidFill>
                  <a:srgbClr val="C00000"/>
                </a:solidFill>
              </a:rPr>
              <a:t>f.write</a:t>
            </a:r>
            <a:r>
              <a:rPr lang="en-US" b="1" dirty="0">
                <a:solidFill>
                  <a:srgbClr val="C00000"/>
                </a:solidFill>
              </a:rPr>
              <a:t>(string)</a:t>
            </a:r>
            <a:r>
              <a:rPr lang="en-US" dirty="0"/>
              <a:t> writes the contents of </a:t>
            </a:r>
            <a:r>
              <a:rPr lang="en-US" i="1" dirty="0"/>
              <a:t>string</a:t>
            </a:r>
            <a:r>
              <a:rPr lang="en-US" dirty="0"/>
              <a:t> to the file, returning the number of characters written. The write() method does not add a newline character ('\n') to the end of the string</a:t>
            </a:r>
          </a:p>
          <a:p>
            <a:pPr marL="285750" indent="-285750">
              <a:buFont typeface="Wingdings" panose="05000000000000000000" pitchFamily="2" charset="2"/>
              <a:buChar char="p"/>
            </a:pPr>
            <a:r>
              <a:rPr lang="en-US" altLang="zh-CN" b="1" dirty="0" err="1">
                <a:solidFill>
                  <a:srgbClr val="C00000"/>
                </a:solidFill>
              </a:rPr>
              <a:t>f.writelines</a:t>
            </a:r>
            <a:r>
              <a:rPr lang="en-US" altLang="zh-CN" b="1" dirty="0">
                <a:solidFill>
                  <a:srgbClr val="C00000"/>
                </a:solidFill>
              </a:rPr>
              <a:t> (lines) </a:t>
            </a:r>
            <a:r>
              <a:rPr lang="en-US" dirty="0"/>
              <a:t>Writes </a:t>
            </a:r>
            <a:r>
              <a:rPr lang="en-US" dirty="0">
                <a:solidFill>
                  <a:srgbClr val="C00000"/>
                </a:solidFill>
              </a:rPr>
              <a:t>a list of lines </a:t>
            </a:r>
            <a:r>
              <a:rPr lang="en-US" dirty="0"/>
              <a:t>to the file. Must be str. </a:t>
            </a:r>
            <a:r>
              <a:rPr lang="en-US" dirty="0">
                <a:solidFill>
                  <a:srgbClr val="C00000"/>
                </a:solidFill>
              </a:rPr>
              <a:t>No “\n” added</a:t>
            </a:r>
          </a:p>
          <a:p>
            <a:pPr marL="761192" lvl="1" indent="-285750">
              <a:buFont typeface="Wingdings" panose="05000000000000000000" pitchFamily="2" charset="2"/>
              <a:buChar char="p"/>
            </a:pPr>
            <a:endParaRPr lang="en-US" altLang="zh-CN" sz="1870" dirty="0"/>
          </a:p>
          <a:p>
            <a:pPr marL="761192" lvl="1" indent="-285750">
              <a:buFont typeface="Wingdings" panose="05000000000000000000" pitchFamily="2" charset="2"/>
              <a:buChar char="p"/>
            </a:pPr>
            <a:endParaRPr lang="en-US" altLang="zh-CN" sz="1870" dirty="0"/>
          </a:p>
          <a:p>
            <a:pPr marL="761192" lvl="1" indent="-285750">
              <a:buFont typeface="Wingdings" panose="05000000000000000000" pitchFamily="2" charset="2"/>
              <a:buChar char="p"/>
            </a:pPr>
            <a:endParaRPr lang="en-US" altLang="zh-CN" sz="1870" dirty="0"/>
          </a:p>
          <a:p>
            <a:pPr lvl="1"/>
            <a:endParaRPr lang="en-US" altLang="zh-CN" sz="1870" dirty="0"/>
          </a:p>
          <a:p>
            <a:pPr marL="342900" indent="-342900">
              <a:lnSpc>
                <a:spcPct val="100000"/>
              </a:lnSpc>
              <a:buFont typeface="Wingdings" pitchFamily="2" charset="2"/>
              <a:buChar char="q"/>
              <a:defRPr/>
            </a:pPr>
            <a:endParaRPr lang="en-US" altLang="zh-CN" sz="1870" dirty="0">
              <a:sym typeface="Wingdings" panose="05000000000000000000" pitchFamily="2" charset="2"/>
            </a:endParaRPr>
          </a:p>
          <a:p>
            <a:pPr>
              <a:lnSpc>
                <a:spcPct val="100000"/>
              </a:lnSpc>
              <a:defRPr/>
            </a:pPr>
            <a:endParaRPr lang="en-US" altLang="zh-CN" sz="1870" dirty="0">
              <a:sym typeface="Wingdings" panose="05000000000000000000" pitchFamily="2" charset="2"/>
            </a:endParaRPr>
          </a:p>
          <a:p>
            <a:pPr marL="342900" indent="-342900">
              <a:lnSpc>
                <a:spcPct val="100000"/>
              </a:lnSpc>
              <a:buFont typeface="Wingdings" pitchFamily="2" charset="2"/>
              <a:buChar char="q"/>
              <a:defRPr/>
            </a:pPr>
            <a:endParaRPr lang="en-US" altLang="zh-CN" sz="1870" dirty="0">
              <a:sym typeface="Wingdings" panose="05000000000000000000" pitchFamily="2" charset="2"/>
            </a:endParaRPr>
          </a:p>
          <a:p>
            <a:pPr marL="342900" indent="-342900">
              <a:lnSpc>
                <a:spcPct val="100000"/>
              </a:lnSpc>
              <a:buFont typeface="Wingdings" pitchFamily="2" charset="2"/>
              <a:buChar char="q"/>
              <a:defRPr/>
            </a:pPr>
            <a:r>
              <a:rPr lang="en-US" altLang="zh-CN" sz="1870" dirty="0">
                <a:sym typeface="Wingdings" panose="05000000000000000000" pitchFamily="2" charset="2"/>
              </a:rPr>
              <a:t>With mode “w” (means write)</a:t>
            </a:r>
          </a:p>
          <a:p>
            <a:pPr marL="818342" lvl="1" indent="-342900">
              <a:buFont typeface="Wingdings" pitchFamily="2" charset="2"/>
              <a:buChar char="q"/>
              <a:defRPr/>
            </a:pPr>
            <a:r>
              <a:rPr lang="en-US" altLang="zh-CN" sz="1870" dirty="0">
                <a:sym typeface="Wingdings" panose="05000000000000000000" pitchFamily="2" charset="2"/>
              </a:rPr>
              <a:t>if there is no file named “test.txt” on the disk, it will be created. </a:t>
            </a:r>
          </a:p>
          <a:p>
            <a:pPr marL="818342" lvl="1" indent="-342900">
              <a:buFont typeface="Wingdings" pitchFamily="2" charset="2"/>
              <a:buChar char="q"/>
              <a:defRPr/>
            </a:pPr>
            <a:r>
              <a:rPr lang="en-US" altLang="zh-CN" sz="1870" b="1" dirty="0">
                <a:solidFill>
                  <a:srgbClr val="FF0000"/>
                </a:solidFill>
                <a:sym typeface="Wingdings" panose="05000000000000000000" pitchFamily="2" charset="2"/>
              </a:rPr>
              <a:t>If there already is one, it will be replaced by the file we are writing!!!!!!</a:t>
            </a:r>
          </a:p>
          <a:p>
            <a:pPr marL="342900" indent="-342900">
              <a:lnSpc>
                <a:spcPct val="100000"/>
              </a:lnSpc>
              <a:buFont typeface="Wingdings" pitchFamily="2" charset="2"/>
              <a:buChar char="q"/>
              <a:defRPr/>
            </a:pPr>
            <a:r>
              <a:rPr lang="en-US" altLang="zh-CN" sz="1870" dirty="0">
                <a:solidFill>
                  <a:srgbClr val="C00000"/>
                </a:solidFill>
                <a:sym typeface="Wingdings" panose="05000000000000000000" pitchFamily="2" charset="2"/>
              </a:rPr>
              <a:t>Always open() and close() in pair</a:t>
            </a:r>
          </a:p>
        </p:txBody>
      </p:sp>
      <p:sp>
        <p:nvSpPr>
          <p:cNvPr id="6" name="Rectangle 5">
            <a:extLst>
              <a:ext uri="{FF2B5EF4-FFF2-40B4-BE49-F238E27FC236}">
                <a16:creationId xmlns:a16="http://schemas.microsoft.com/office/drawing/2014/main" id="{48427D10-34BE-3F41-8030-AAF13F69651F}"/>
              </a:ext>
            </a:extLst>
          </p:cNvPr>
          <p:cNvSpPr/>
          <p:nvPr/>
        </p:nvSpPr>
        <p:spPr>
          <a:xfrm>
            <a:off x="2148880" y="1211758"/>
            <a:ext cx="5314359" cy="35020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C00000"/>
                </a:solidFill>
                <a:effectLst>
                  <a:outerShdw blurRad="38100" dist="38100" dir="2700000" algn="tl">
                    <a:srgbClr val="000000">
                      <a:alpha val="43137"/>
                    </a:srgbClr>
                  </a:outerShdw>
                </a:effectLst>
              </a:rPr>
              <a:t>When you open() a file, do remember to close() it</a:t>
            </a:r>
          </a:p>
        </p:txBody>
      </p:sp>
      <p:pic>
        <p:nvPicPr>
          <p:cNvPr id="7" name="Picture 6">
            <a:extLst>
              <a:ext uri="{FF2B5EF4-FFF2-40B4-BE49-F238E27FC236}">
                <a16:creationId xmlns:a16="http://schemas.microsoft.com/office/drawing/2014/main" id="{5D2A59F8-CC80-B946-BACF-21EAE6859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322" y="3088233"/>
            <a:ext cx="4711700" cy="977900"/>
          </a:xfrm>
          <a:prstGeom prst="rect">
            <a:avLst/>
          </a:prstGeom>
        </p:spPr>
      </p:pic>
      <p:pic>
        <p:nvPicPr>
          <p:cNvPr id="9" name="Picture 8">
            <a:extLst>
              <a:ext uri="{FF2B5EF4-FFF2-40B4-BE49-F238E27FC236}">
                <a16:creationId xmlns:a16="http://schemas.microsoft.com/office/drawing/2014/main" id="{364A84F4-8F91-DA42-9909-D48CB14CB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322" y="4161502"/>
            <a:ext cx="4711700" cy="850900"/>
          </a:xfrm>
          <a:prstGeom prst="rect">
            <a:avLst/>
          </a:prstGeom>
        </p:spPr>
      </p:pic>
      <p:pic>
        <p:nvPicPr>
          <p:cNvPr id="3" name="Picture 2" descr="Text&#10;&#10;Description automatically generated">
            <a:extLst>
              <a:ext uri="{FF2B5EF4-FFF2-40B4-BE49-F238E27FC236}">
                <a16:creationId xmlns:a16="http://schemas.microsoft.com/office/drawing/2014/main" id="{77E18B90-FEC0-405F-AA0E-177E71598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288" y="3084251"/>
            <a:ext cx="3738364" cy="1041562"/>
          </a:xfrm>
          <a:prstGeom prst="rect">
            <a:avLst/>
          </a:prstGeom>
        </p:spPr>
      </p:pic>
      <p:pic>
        <p:nvPicPr>
          <p:cNvPr id="8" name="Picture 7" descr="Logo&#10;&#10;Description automatically generated">
            <a:extLst>
              <a:ext uri="{FF2B5EF4-FFF2-40B4-BE49-F238E27FC236}">
                <a16:creationId xmlns:a16="http://schemas.microsoft.com/office/drawing/2014/main" id="{DB1859AC-C09F-4CE5-BBF0-1A77C81E4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500" y="4330004"/>
            <a:ext cx="2711940" cy="410359"/>
          </a:xfrm>
          <a:prstGeom prst="rect">
            <a:avLst/>
          </a:prstGeom>
        </p:spPr>
      </p:pic>
    </p:spTree>
    <p:extLst>
      <p:ext uri="{BB962C8B-B14F-4D97-AF65-F5344CB8AC3E}">
        <p14:creationId xmlns:p14="http://schemas.microsoft.com/office/powerpoint/2010/main" val="1810887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962008" y="577802"/>
            <a:ext cx="3002681" cy="621837"/>
          </a:xfrm>
          <a:prstGeom prst="rect">
            <a:avLst/>
          </a:prstGeom>
          <a:noFill/>
        </p:spPr>
        <p:txBody>
          <a:bodyPr wrap="none" rtlCol="0">
            <a:spAutoFit/>
          </a:bodyPr>
          <a:lstStyle/>
          <a:p>
            <a:r>
              <a:rPr lang="en-US" sz="3441" dirty="0">
                <a:solidFill>
                  <a:schemeClr val="accent2">
                    <a:lumMod val="75000"/>
                  </a:schemeClr>
                </a:solidFill>
              </a:rPr>
              <a:t>Random number</a:t>
            </a:r>
          </a:p>
        </p:txBody>
      </p:sp>
      <p:pic>
        <p:nvPicPr>
          <p:cNvPr id="1026" name="Picture 2" descr="Image result for einstein d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2752" y="1262933"/>
            <a:ext cx="2729921" cy="20162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469360" y="1864097"/>
            <a:ext cx="3201374" cy="668516"/>
          </a:xfrm>
          <a:prstGeom prst="rect">
            <a:avLst/>
          </a:prstGeom>
        </p:spPr>
        <p:txBody>
          <a:bodyPr wrap="square">
            <a:spAutoFit/>
          </a:bodyPr>
          <a:lstStyle/>
          <a:p>
            <a:r>
              <a:rPr lang="en-US" altLang="zh-CN" dirty="0">
                <a:solidFill>
                  <a:srgbClr val="545454"/>
                </a:solidFill>
              </a:rPr>
              <a:t>“God does not play </a:t>
            </a:r>
            <a:r>
              <a:rPr lang="en-US" altLang="zh-CN" b="1" dirty="0">
                <a:solidFill>
                  <a:srgbClr val="6A6A6A"/>
                </a:solidFill>
              </a:rPr>
              <a:t>dice</a:t>
            </a:r>
            <a:r>
              <a:rPr lang="en-US" altLang="zh-CN" dirty="0">
                <a:solidFill>
                  <a:srgbClr val="545454"/>
                </a:solidFill>
              </a:rPr>
              <a:t> with the universe.” -- Einstein</a:t>
            </a:r>
            <a:endParaRPr lang="zh-CN" altLang="en-US" dirty="0"/>
          </a:p>
        </p:txBody>
      </p:sp>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720" y="1502219"/>
            <a:ext cx="2228494" cy="153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2696" y="3350638"/>
            <a:ext cx="8926944" cy="2397066"/>
          </a:xfrm>
          <a:prstGeom prst="rect">
            <a:avLst/>
          </a:prstGeom>
        </p:spPr>
        <p:txBody>
          <a:bodyPr wrap="square">
            <a:spAutoFit/>
          </a:bodyPr>
          <a:lstStyle/>
          <a:p>
            <a:pPr marL="342900" indent="-342900">
              <a:buSzPct val="120000"/>
              <a:buFont typeface="Wingdings" panose="05000000000000000000" pitchFamily="2" charset="2"/>
              <a:buChar char="p"/>
              <a:defRPr/>
            </a:pPr>
            <a:r>
              <a:rPr lang="en-US" altLang="zh-CN" dirty="0">
                <a:ea typeface="华文楷体" pitchFamily="2" charset="-122"/>
                <a:cs typeface="Times New Roman" pitchFamily="18" charset="0"/>
              </a:rPr>
              <a:t>To play a game of chance where the computer needs to throw some dice, pick a number, or flip a coin</a:t>
            </a:r>
          </a:p>
          <a:p>
            <a:pPr marL="342900" indent="-342900">
              <a:buSzPct val="120000"/>
              <a:buFont typeface="Wingdings" panose="05000000000000000000" pitchFamily="2" charset="2"/>
              <a:buChar char="p"/>
              <a:defRPr/>
            </a:pPr>
            <a:r>
              <a:rPr lang="en-US" altLang="zh-CN" dirty="0">
                <a:ea typeface="华文楷体" pitchFamily="2" charset="-122"/>
                <a:cs typeface="Times New Roman" pitchFamily="18" charset="0"/>
              </a:rPr>
              <a:t>To shuffle a deck of playing cards randomly</a:t>
            </a:r>
          </a:p>
          <a:p>
            <a:pPr marL="342900" indent="-342900">
              <a:buSzPct val="120000"/>
              <a:buFont typeface="Wingdings" panose="05000000000000000000" pitchFamily="2" charset="2"/>
              <a:buChar char="p"/>
              <a:defRPr/>
            </a:pPr>
            <a:r>
              <a:rPr lang="en-US" altLang="zh-CN" dirty="0">
                <a:ea typeface="华文楷体" pitchFamily="2" charset="-122"/>
                <a:cs typeface="Times New Roman" pitchFamily="18" charset="0"/>
              </a:rPr>
              <a:t>To allow/make an enemy spaceship appear at a random location and start shooting at the player</a:t>
            </a:r>
          </a:p>
          <a:p>
            <a:pPr marL="342900" indent="-342900">
              <a:buSzPct val="120000"/>
              <a:buFont typeface="Wingdings" panose="05000000000000000000" pitchFamily="2" charset="2"/>
              <a:buChar char="p"/>
              <a:defRPr/>
            </a:pPr>
            <a:r>
              <a:rPr lang="en-US" altLang="zh-CN" dirty="0">
                <a:ea typeface="华文楷体" pitchFamily="2" charset="-122"/>
                <a:cs typeface="Times New Roman" pitchFamily="18" charset="0"/>
              </a:rPr>
              <a:t>To simulate possible rainfall when we make a computerized model for estimating the environmental impact of building a dam</a:t>
            </a:r>
          </a:p>
          <a:p>
            <a:pPr marL="342900" indent="-342900">
              <a:buSzPct val="120000"/>
              <a:buFont typeface="Wingdings" panose="05000000000000000000" pitchFamily="2" charset="2"/>
              <a:buChar char="p"/>
              <a:defRPr/>
            </a:pPr>
            <a:r>
              <a:rPr lang="en-US" altLang="zh-CN" dirty="0">
                <a:ea typeface="华文楷体" pitchFamily="2" charset="-122"/>
                <a:cs typeface="Times New Roman" pitchFamily="18" charset="0"/>
              </a:rPr>
              <a:t>For encrypting banking sessions on the Internet</a:t>
            </a:r>
          </a:p>
        </p:txBody>
      </p:sp>
      <p:sp>
        <p:nvSpPr>
          <p:cNvPr id="9" name="Rectangle 8">
            <a:extLst>
              <a:ext uri="{FF2B5EF4-FFF2-40B4-BE49-F238E27FC236}">
                <a16:creationId xmlns:a16="http://schemas.microsoft.com/office/drawing/2014/main" id="{D7B12816-635B-D249-BE4E-A4969E8EEF6E}"/>
              </a:ext>
            </a:extLst>
          </p:cNvPr>
          <p:cNvSpPr/>
          <p:nvPr/>
        </p:nvSpPr>
        <p:spPr>
          <a:xfrm>
            <a:off x="6069455" y="6112569"/>
            <a:ext cx="3528392" cy="28803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solidFill>
                  <a:srgbClr val="7030A0"/>
                </a:solidFill>
              </a:rPr>
              <a:t>import random # </a:t>
            </a:r>
            <a:r>
              <a:rPr lang="en-US" altLang="zh-CN" sz="1800" dirty="0" err="1">
                <a:solidFill>
                  <a:srgbClr val="7030A0"/>
                </a:solidFill>
              </a:rPr>
              <a:t>py</a:t>
            </a:r>
            <a:r>
              <a:rPr lang="en-US" altLang="zh-CN" sz="1800" dirty="0">
                <a:solidFill>
                  <a:srgbClr val="7030A0"/>
                </a:solidFill>
              </a:rPr>
              <a:t> module</a:t>
            </a:r>
          </a:p>
        </p:txBody>
      </p:sp>
      <p:sp>
        <p:nvSpPr>
          <p:cNvPr id="10" name="Rectangle 9"/>
          <p:cNvSpPr/>
          <p:nvPr/>
        </p:nvSpPr>
        <p:spPr>
          <a:xfrm>
            <a:off x="481479" y="5680521"/>
            <a:ext cx="8496944" cy="668516"/>
          </a:xfrm>
          <a:prstGeom prst="rect">
            <a:avLst/>
          </a:prstGeom>
        </p:spPr>
        <p:txBody>
          <a:bodyPr wrap="square">
            <a:spAutoFit/>
          </a:bodyPr>
          <a:lstStyle/>
          <a:p>
            <a:pPr marL="342900" indent="-342900">
              <a:buSzPct val="120000"/>
              <a:buFont typeface="Wingdings" panose="05000000000000000000" pitchFamily="2" charset="2"/>
              <a:buChar char="p"/>
              <a:defRPr/>
            </a:pPr>
            <a:r>
              <a:rPr lang="en-US" altLang="zh-CN" dirty="0">
                <a:solidFill>
                  <a:srgbClr val="C00000"/>
                </a:solidFill>
                <a:ea typeface="华文楷体" pitchFamily="2" charset="-122"/>
                <a:cs typeface="Times New Roman" pitchFamily="18" charset="0"/>
              </a:rPr>
              <a:t>Integers</a:t>
            </a:r>
            <a:r>
              <a:rPr lang="en-US" altLang="zh-CN" dirty="0">
                <a:ea typeface="华文楷体" pitchFamily="2" charset="-122"/>
                <a:cs typeface="Times New Roman" pitchFamily="18" charset="0"/>
              </a:rPr>
              <a:t>: uniform distributed, random permutation, random sampling </a:t>
            </a:r>
          </a:p>
          <a:p>
            <a:pPr marL="342900" indent="-342900">
              <a:buSzPct val="120000"/>
              <a:buFont typeface="Wingdings" panose="05000000000000000000" pitchFamily="2" charset="2"/>
              <a:buChar char="p"/>
              <a:defRPr/>
            </a:pPr>
            <a:r>
              <a:rPr lang="en-US" altLang="zh-CN" dirty="0">
                <a:solidFill>
                  <a:srgbClr val="C00000"/>
                </a:solidFill>
                <a:ea typeface="华文楷体" pitchFamily="2" charset="-122"/>
                <a:cs typeface="Times New Roman" pitchFamily="18" charset="0"/>
              </a:rPr>
              <a:t>Real numbers</a:t>
            </a:r>
            <a:r>
              <a:rPr lang="en-US" altLang="zh-CN" dirty="0">
                <a:ea typeface="华文楷体" pitchFamily="2" charset="-122"/>
                <a:cs typeface="Times New Roman" pitchFamily="18" charset="0"/>
              </a:rPr>
              <a:t>: uniform, Gaussian</a:t>
            </a:r>
          </a:p>
        </p:txBody>
      </p:sp>
    </p:spTree>
    <p:extLst>
      <p:ext uri="{BB962C8B-B14F-4D97-AF65-F5344CB8AC3E}">
        <p14:creationId xmlns:p14="http://schemas.microsoft.com/office/powerpoint/2010/main" val="1478054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8161658" cy="621837"/>
          </a:xfrm>
          <a:prstGeom prst="rect">
            <a:avLst/>
          </a:prstGeom>
          <a:noFill/>
        </p:spPr>
        <p:txBody>
          <a:bodyPr wrap="none" rtlCol="0">
            <a:spAutoFit/>
          </a:bodyPr>
          <a:lstStyle/>
          <a:p>
            <a:r>
              <a:rPr lang="en-US" sz="3441" dirty="0">
                <a:solidFill>
                  <a:schemeClr val="accent2">
                    <a:lumMod val="75000"/>
                  </a:schemeClr>
                </a:solidFill>
              </a:rPr>
              <a:t>Read from files: read(), </a:t>
            </a:r>
            <a:r>
              <a:rPr lang="en-US" sz="3441" dirty="0" err="1">
                <a:solidFill>
                  <a:schemeClr val="accent2">
                    <a:lumMod val="75000"/>
                  </a:schemeClr>
                </a:solidFill>
              </a:rPr>
              <a:t>readline</a:t>
            </a:r>
            <a:r>
              <a:rPr lang="en-US" sz="3441" dirty="0">
                <a:solidFill>
                  <a:schemeClr val="accent2">
                    <a:lumMod val="75000"/>
                  </a:schemeClr>
                </a:solidFill>
              </a:rPr>
              <a:t>(), </a:t>
            </a:r>
            <a:r>
              <a:rPr lang="en-US" sz="3441" dirty="0" err="1">
                <a:solidFill>
                  <a:schemeClr val="accent2">
                    <a:lumMod val="75000"/>
                  </a:schemeClr>
                </a:solidFill>
              </a:rPr>
              <a:t>readlines</a:t>
            </a:r>
            <a:r>
              <a:rPr lang="en-US" sz="3441" dirty="0">
                <a:solidFill>
                  <a:schemeClr val="accent2">
                    <a:lumMod val="75000"/>
                  </a:schemeClr>
                </a:solidFill>
              </a:rPr>
              <a:t>()</a:t>
            </a:r>
          </a:p>
        </p:txBody>
      </p:sp>
      <p:sp>
        <p:nvSpPr>
          <p:cNvPr id="11" name="Rectangle 10"/>
          <p:cNvSpPr/>
          <p:nvPr/>
        </p:nvSpPr>
        <p:spPr>
          <a:xfrm>
            <a:off x="708720" y="1144017"/>
            <a:ext cx="8496944" cy="2226763"/>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There are three major methods to read from a file:</a:t>
            </a:r>
          </a:p>
          <a:p>
            <a:pPr marL="818342" lvl="1" indent="-342900">
              <a:buFont typeface="Wingdings" pitchFamily="2" charset="2"/>
              <a:buChar char="q"/>
            </a:pPr>
            <a:r>
              <a:rPr lang="en-US" altLang="zh-CN" sz="2000" b="1" dirty="0" err="1">
                <a:solidFill>
                  <a:srgbClr val="C00000"/>
                </a:solidFill>
              </a:rPr>
              <a:t>readline</a:t>
            </a:r>
            <a:r>
              <a:rPr lang="en-US" altLang="zh-CN" sz="2000" b="1" dirty="0">
                <a:solidFill>
                  <a:srgbClr val="C00000"/>
                </a:solidFill>
              </a:rPr>
              <a:t>() </a:t>
            </a:r>
            <a:r>
              <a:rPr lang="en-US" altLang="zh-CN" sz="2000" dirty="0"/>
              <a:t>method returns everything in “string” up to and </a:t>
            </a:r>
            <a:r>
              <a:rPr lang="en-US" altLang="zh-CN" sz="2000" dirty="0">
                <a:solidFill>
                  <a:srgbClr val="C00000"/>
                </a:solidFill>
              </a:rPr>
              <a:t>including the newline character. ‘\n’ will be read in</a:t>
            </a:r>
          </a:p>
          <a:p>
            <a:pPr marL="1293785" lvl="2" indent="-342900">
              <a:buFont typeface="Wingdings" pitchFamily="2" charset="2"/>
              <a:buChar char="q"/>
            </a:pPr>
            <a:r>
              <a:rPr lang="en-US" altLang="zh-CN" sz="2000" dirty="0"/>
              <a:t>input(): terminate when ‘\n’ is input and ‘\n’ is ignored </a:t>
            </a:r>
          </a:p>
          <a:p>
            <a:pPr marL="818342" lvl="1" indent="-342900">
              <a:buFont typeface="Wingdings" pitchFamily="2" charset="2"/>
              <a:buChar char="q"/>
            </a:pPr>
            <a:r>
              <a:rPr lang="en-US" altLang="zh-CN" sz="2000" dirty="0" err="1">
                <a:solidFill>
                  <a:srgbClr val="7030A0"/>
                </a:solidFill>
              </a:rPr>
              <a:t>readlines</a:t>
            </a:r>
            <a:r>
              <a:rPr lang="en-US" altLang="zh-CN" sz="2000" dirty="0">
                <a:solidFill>
                  <a:srgbClr val="7030A0"/>
                </a:solidFill>
              </a:rPr>
              <a:t>(): </a:t>
            </a:r>
            <a:r>
              <a:rPr lang="en-US" altLang="zh-CN" sz="2000" dirty="0"/>
              <a:t>Reads and returns a list of lines from the file. </a:t>
            </a:r>
          </a:p>
          <a:p>
            <a:pPr marL="818342" lvl="1" indent="-342900">
              <a:buFont typeface="Wingdings" pitchFamily="2" charset="2"/>
              <a:buChar char="q"/>
            </a:pPr>
            <a:r>
              <a:rPr lang="en-US" altLang="zh-CN" sz="1870" b="1" dirty="0">
                <a:solidFill>
                  <a:srgbClr val="C00000"/>
                </a:solidFill>
              </a:rPr>
              <a:t>read([n]) </a:t>
            </a:r>
            <a:r>
              <a:rPr lang="en-US" altLang="zh-CN" sz="1870" dirty="0"/>
              <a:t>methods </a:t>
            </a:r>
            <a:r>
              <a:rPr lang="en-US" altLang="zh-CN" sz="2000" dirty="0"/>
              <a:t>read n bytes from the file. It will </a:t>
            </a:r>
            <a:r>
              <a:rPr lang="en-US" altLang="zh-CN" sz="2000" dirty="0">
                <a:solidFill>
                  <a:srgbClr val="C00000"/>
                </a:solidFill>
              </a:rPr>
              <a:t>read the complete contents</a:t>
            </a:r>
            <a:r>
              <a:rPr lang="en-US" altLang="zh-CN" sz="2000" dirty="0"/>
              <a:t> of the file into a string by default</a:t>
            </a:r>
            <a:endParaRPr lang="en-US" altLang="zh-CN" sz="1870" dirty="0"/>
          </a:p>
        </p:txBody>
      </p:sp>
      <p:pic>
        <p:nvPicPr>
          <p:cNvPr id="9" name="Picture 8">
            <a:extLst>
              <a:ext uri="{FF2B5EF4-FFF2-40B4-BE49-F238E27FC236}">
                <a16:creationId xmlns:a16="http://schemas.microsoft.com/office/drawing/2014/main" id="{DC1926B2-D026-7749-AF98-32890F28D3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598318"/>
            <a:ext cx="10058400" cy="527187"/>
          </a:xfrm>
          <a:prstGeom prst="rect">
            <a:avLst/>
          </a:prstGeom>
        </p:spPr>
      </p:pic>
      <p:sp>
        <p:nvSpPr>
          <p:cNvPr id="12" name="Rectangle 11">
            <a:extLst>
              <a:ext uri="{FF2B5EF4-FFF2-40B4-BE49-F238E27FC236}">
                <a16:creationId xmlns:a16="http://schemas.microsoft.com/office/drawing/2014/main" id="{DF5F3626-7C92-E046-80B8-6F7CDBF89F6A}"/>
              </a:ext>
            </a:extLst>
          </p:cNvPr>
          <p:cNvSpPr/>
          <p:nvPr/>
        </p:nvSpPr>
        <p:spPr>
          <a:xfrm>
            <a:off x="1356792" y="6341020"/>
            <a:ext cx="7615833" cy="4296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effectLst>
                  <a:outerShdw blurRad="38100" dist="38100" dir="2700000" algn="tl">
                    <a:srgbClr val="000000">
                      <a:alpha val="43137"/>
                    </a:srgbClr>
                  </a:outerShdw>
                </a:effectLst>
              </a:rPr>
              <a:t>It</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is</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simple</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to</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transform</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a</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string</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into</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a</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list</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and</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see</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its</a:t>
            </a:r>
            <a:r>
              <a:rPr lang="zh-CN" altLang="en-US" sz="2000" b="1" dirty="0">
                <a:solidFill>
                  <a:srgbClr val="C00000"/>
                </a:solidFill>
                <a:effectLst>
                  <a:outerShdw blurRad="38100" dist="38100" dir="2700000" algn="tl">
                    <a:srgbClr val="000000">
                      <a:alpha val="43137"/>
                    </a:srgbClr>
                  </a:outerShdw>
                </a:effectLst>
              </a:rPr>
              <a:t> </a:t>
            </a:r>
            <a:r>
              <a:rPr lang="en-US" altLang="zh-CN" sz="2000" b="1" dirty="0">
                <a:solidFill>
                  <a:srgbClr val="C00000"/>
                </a:solidFill>
                <a:effectLst>
                  <a:outerShdw blurRad="38100" dist="38100" dir="2700000" algn="tl">
                    <a:srgbClr val="000000">
                      <a:alpha val="43137"/>
                    </a:srgbClr>
                  </a:outerShdw>
                </a:effectLst>
              </a:rPr>
              <a:t>contents</a:t>
            </a:r>
            <a:endParaRPr lang="en-US" sz="2000" dirty="0">
              <a:solidFill>
                <a:srgbClr val="C00000"/>
              </a:solidFill>
              <a:effectLst>
                <a:outerShdw blurRad="38100" dist="38100" dir="2700000" algn="tl">
                  <a:srgbClr val="000000">
                    <a:alpha val="43137"/>
                  </a:srgbClr>
                </a:outerShdw>
              </a:effectLst>
            </a:endParaRPr>
          </a:p>
        </p:txBody>
      </p:sp>
      <p:pic>
        <p:nvPicPr>
          <p:cNvPr id="6" name="Picture 5" descr="Text&#10;&#10;Description automatically generated">
            <a:extLst>
              <a:ext uri="{FF2B5EF4-FFF2-40B4-BE49-F238E27FC236}">
                <a16:creationId xmlns:a16="http://schemas.microsoft.com/office/drawing/2014/main" id="{10901D3F-9509-4F76-A49F-CDC19F2B4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37" y="3390549"/>
            <a:ext cx="2743057" cy="2037208"/>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7B8B8170-5CA3-4FCB-95A4-0127BAD3C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194" y="4635476"/>
            <a:ext cx="3164011" cy="792281"/>
          </a:xfrm>
          <a:prstGeom prst="rect">
            <a:avLst/>
          </a:prstGeom>
        </p:spPr>
      </p:pic>
      <p:pic>
        <p:nvPicPr>
          <p:cNvPr id="3" name="Picture 2">
            <a:extLst>
              <a:ext uri="{FF2B5EF4-FFF2-40B4-BE49-F238E27FC236}">
                <a16:creationId xmlns:a16="http://schemas.microsoft.com/office/drawing/2014/main" id="{D6F10CC0-C665-4F89-973A-7C445A921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362" y="3507952"/>
            <a:ext cx="2247900" cy="1914525"/>
          </a:xfrm>
          <a:prstGeom prst="rect">
            <a:avLst/>
          </a:prstGeom>
        </p:spPr>
      </p:pic>
      <p:sp>
        <p:nvSpPr>
          <p:cNvPr id="2" name="TextBox 1">
            <a:extLst>
              <a:ext uri="{FF2B5EF4-FFF2-40B4-BE49-F238E27FC236}">
                <a16:creationId xmlns:a16="http://schemas.microsoft.com/office/drawing/2014/main" id="{181AA79B-D005-439D-8434-1BECF7555E15}"/>
              </a:ext>
            </a:extLst>
          </p:cNvPr>
          <p:cNvSpPr txBox="1"/>
          <p:nvPr/>
        </p:nvSpPr>
        <p:spPr>
          <a:xfrm>
            <a:off x="9781728" y="5536506"/>
            <a:ext cx="216024" cy="360040"/>
          </a:xfrm>
          <a:prstGeom prst="rect">
            <a:avLst/>
          </a:prstGeom>
          <a:noFill/>
          <a:ln w="19050">
            <a:solidFill>
              <a:srgbClr val="FF0000"/>
            </a:solidFill>
          </a:ln>
        </p:spPr>
        <p:txBody>
          <a:bodyPr wrap="square" rtlCol="0">
            <a:spAutoFit/>
          </a:bodyPr>
          <a:lstStyle/>
          <a:p>
            <a:endParaRPr lang="en-US" dirty="0"/>
          </a:p>
        </p:txBody>
      </p:sp>
      <p:sp>
        <p:nvSpPr>
          <p:cNvPr id="10" name="TextBox 9">
            <a:extLst>
              <a:ext uri="{FF2B5EF4-FFF2-40B4-BE49-F238E27FC236}">
                <a16:creationId xmlns:a16="http://schemas.microsoft.com/office/drawing/2014/main" id="{17243B35-E981-4AFB-98E8-278F5149ADF6}"/>
              </a:ext>
            </a:extLst>
          </p:cNvPr>
          <p:cNvSpPr txBox="1"/>
          <p:nvPr/>
        </p:nvSpPr>
        <p:spPr>
          <a:xfrm>
            <a:off x="3805064" y="5821809"/>
            <a:ext cx="360040" cy="360040"/>
          </a:xfrm>
          <a:prstGeom prst="rect">
            <a:avLst/>
          </a:prstGeom>
          <a:noFill/>
          <a:ln w="190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424884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688830" cy="621837"/>
          </a:xfrm>
          <a:prstGeom prst="rect">
            <a:avLst/>
          </a:prstGeom>
          <a:noFill/>
        </p:spPr>
        <p:txBody>
          <a:bodyPr wrap="none" rtlCol="0">
            <a:spAutoFit/>
          </a:bodyPr>
          <a:lstStyle/>
          <a:p>
            <a:r>
              <a:rPr lang="en-US" sz="3441" dirty="0" err="1">
                <a:solidFill>
                  <a:schemeClr val="accent2">
                    <a:lumMod val="75000"/>
                  </a:schemeClr>
                </a:solidFill>
              </a:rPr>
              <a:t>readlines</a:t>
            </a:r>
            <a:r>
              <a:rPr lang="en-US" sz="3441" dirty="0">
                <a:solidFill>
                  <a:schemeClr val="accent2">
                    <a:lumMod val="75000"/>
                  </a:schemeClr>
                </a:solidFill>
              </a:rPr>
              <a:t>() and EOF</a:t>
            </a:r>
          </a:p>
        </p:txBody>
      </p:sp>
      <p:sp>
        <p:nvSpPr>
          <p:cNvPr id="11" name="Rectangle 10"/>
          <p:cNvSpPr/>
          <p:nvPr/>
        </p:nvSpPr>
        <p:spPr>
          <a:xfrm>
            <a:off x="708720" y="1144017"/>
            <a:ext cx="8496944" cy="707886"/>
          </a:xfrm>
          <a:prstGeom prst="rect">
            <a:avLst/>
          </a:prstGeom>
        </p:spPr>
        <p:txBody>
          <a:bodyPr wrap="square">
            <a:spAutoFit/>
          </a:bodyPr>
          <a:lstStyle/>
          <a:p>
            <a:pPr marL="342900" indent="-342900">
              <a:buFont typeface="Wingdings" pitchFamily="2" charset="2"/>
              <a:buChar char="q"/>
            </a:pPr>
            <a:r>
              <a:rPr lang="en-US" altLang="zh-CN" sz="2000" dirty="0" err="1">
                <a:solidFill>
                  <a:srgbClr val="7030A0"/>
                </a:solidFill>
              </a:rPr>
              <a:t>readlines</a:t>
            </a:r>
            <a:r>
              <a:rPr lang="en-US" altLang="zh-CN" sz="2000" dirty="0">
                <a:solidFill>
                  <a:srgbClr val="7030A0"/>
                </a:solidFill>
              </a:rPr>
              <a:t>(): </a:t>
            </a:r>
            <a:r>
              <a:rPr lang="en-US" altLang="zh-CN" sz="2000" dirty="0"/>
              <a:t>Reads and returns a list of lines from the file.</a:t>
            </a:r>
          </a:p>
          <a:p>
            <a:pPr marL="342900" indent="-342900">
              <a:buFont typeface="Wingdings" pitchFamily="2" charset="2"/>
              <a:buChar char="q"/>
            </a:pPr>
            <a:r>
              <a:rPr lang="en-US" altLang="zh-CN" sz="2000" dirty="0"/>
              <a:t>EOF: end of file. </a:t>
            </a:r>
            <a:r>
              <a:rPr lang="zh-CN" altLang="en-US" sz="2000" dirty="0"/>
              <a:t>文件结束标志</a:t>
            </a:r>
            <a:r>
              <a:rPr lang="en-US" altLang="zh-CN" sz="2000" dirty="0"/>
              <a:t> </a:t>
            </a:r>
          </a:p>
        </p:txBody>
      </p:sp>
      <p:pic>
        <p:nvPicPr>
          <p:cNvPr id="3" name="Picture 2" descr="Text&#10;&#10;Description automatically generated">
            <a:extLst>
              <a:ext uri="{FF2B5EF4-FFF2-40B4-BE49-F238E27FC236}">
                <a16:creationId xmlns:a16="http://schemas.microsoft.com/office/drawing/2014/main" id="{A7D6FF2E-4B1D-4206-8442-0417F1CAA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935" y="1906957"/>
            <a:ext cx="3456384" cy="1225316"/>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750ACD6A-C117-484C-A059-1E93B0856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152" y="2082748"/>
            <a:ext cx="4883646" cy="873733"/>
          </a:xfrm>
          <a:prstGeom prst="rect">
            <a:avLst/>
          </a:prstGeom>
        </p:spPr>
      </p:pic>
      <p:pic>
        <p:nvPicPr>
          <p:cNvPr id="13" name="Picture 12">
            <a:extLst>
              <a:ext uri="{FF2B5EF4-FFF2-40B4-BE49-F238E27FC236}">
                <a16:creationId xmlns:a16="http://schemas.microsoft.com/office/drawing/2014/main" id="{0DA54C04-B558-487E-8E22-0E380817C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72" y="3246870"/>
            <a:ext cx="9505056" cy="270313"/>
          </a:xfrm>
          <a:prstGeom prst="rect">
            <a:avLst/>
          </a:prstGeom>
        </p:spPr>
      </p:pic>
      <p:pic>
        <p:nvPicPr>
          <p:cNvPr id="16" name="Picture 15">
            <a:extLst>
              <a:ext uri="{FF2B5EF4-FFF2-40B4-BE49-F238E27FC236}">
                <a16:creationId xmlns:a16="http://schemas.microsoft.com/office/drawing/2014/main" id="{2CEF4A29-CA85-4757-8886-88F906D461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127" y="4749856"/>
            <a:ext cx="9724146" cy="255023"/>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8AF8AAE1-3304-4C38-955F-BC09B65DDC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35" y="3676969"/>
            <a:ext cx="4120877" cy="985321"/>
          </a:xfrm>
          <a:prstGeom prst="rect">
            <a:avLst/>
          </a:prstGeom>
        </p:spPr>
      </p:pic>
      <p:pic>
        <p:nvPicPr>
          <p:cNvPr id="20" name="Picture 19" descr="Text&#10;&#10;Description automatically generated">
            <a:extLst>
              <a:ext uri="{FF2B5EF4-FFF2-40B4-BE49-F238E27FC236}">
                <a16:creationId xmlns:a16="http://schemas.microsoft.com/office/drawing/2014/main" id="{F16179FF-070E-44F4-96F1-3E6CC1C88B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35" y="5092445"/>
            <a:ext cx="4345682" cy="1504667"/>
          </a:xfrm>
          <a:prstGeom prst="rect">
            <a:avLst/>
          </a:prstGeom>
        </p:spPr>
      </p:pic>
      <p:pic>
        <p:nvPicPr>
          <p:cNvPr id="22" name="Picture 21">
            <a:extLst>
              <a:ext uri="{FF2B5EF4-FFF2-40B4-BE49-F238E27FC236}">
                <a16:creationId xmlns:a16="http://schemas.microsoft.com/office/drawing/2014/main" id="{001CB8BC-1E11-4EFF-8F39-935321F4D0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0" y="6684678"/>
            <a:ext cx="10058400" cy="239850"/>
          </a:xfrm>
          <a:prstGeom prst="rect">
            <a:avLst/>
          </a:prstGeom>
        </p:spPr>
      </p:pic>
    </p:spTree>
    <p:extLst>
      <p:ext uri="{BB962C8B-B14F-4D97-AF65-F5344CB8AC3E}">
        <p14:creationId xmlns:p14="http://schemas.microsoft.com/office/powerpoint/2010/main" val="1686872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453189" cy="621837"/>
          </a:xfrm>
          <a:prstGeom prst="rect">
            <a:avLst/>
          </a:prstGeom>
          <a:noFill/>
        </p:spPr>
        <p:txBody>
          <a:bodyPr wrap="none" rtlCol="0">
            <a:spAutoFit/>
          </a:bodyPr>
          <a:lstStyle/>
          <a:p>
            <a:r>
              <a:rPr lang="en-US" altLang="zh-CN" sz="3441" dirty="0">
                <a:solidFill>
                  <a:schemeClr val="accent2">
                    <a:lumMod val="75000"/>
                  </a:schemeClr>
                </a:solidFill>
              </a:rPr>
              <a:t>Binary</a:t>
            </a:r>
            <a:r>
              <a:rPr lang="zh-CN" altLang="en-US" sz="3441" dirty="0">
                <a:solidFill>
                  <a:schemeClr val="accent2">
                    <a:lumMod val="75000"/>
                  </a:schemeClr>
                </a:solidFill>
              </a:rPr>
              <a:t> </a:t>
            </a:r>
            <a:r>
              <a:rPr lang="en-US" altLang="zh-CN" sz="3441" dirty="0">
                <a:solidFill>
                  <a:schemeClr val="accent2">
                    <a:lumMod val="75000"/>
                  </a:schemeClr>
                </a:solidFill>
              </a:rPr>
              <a:t>files: read()</a:t>
            </a:r>
            <a:endParaRPr lang="en-US" sz="3441" dirty="0">
              <a:solidFill>
                <a:schemeClr val="accent2">
                  <a:lumMod val="75000"/>
                </a:schemeClr>
              </a:solidFill>
            </a:endParaRPr>
          </a:p>
        </p:txBody>
      </p:sp>
      <p:sp>
        <p:nvSpPr>
          <p:cNvPr id="11" name="Rectangle 10"/>
          <p:cNvSpPr/>
          <p:nvPr/>
        </p:nvSpPr>
        <p:spPr>
          <a:xfrm>
            <a:off x="708720" y="1375238"/>
            <a:ext cx="8496944" cy="1323439"/>
          </a:xfrm>
          <a:prstGeom prst="rect">
            <a:avLst/>
          </a:prstGeom>
        </p:spPr>
        <p:txBody>
          <a:bodyPr wrap="square">
            <a:spAutoFit/>
          </a:bodyPr>
          <a:lstStyle/>
          <a:p>
            <a:pPr marL="342900" indent="-342900">
              <a:buFont typeface="Wingdings" pitchFamily="2" charset="2"/>
              <a:buChar char="q"/>
              <a:defRPr/>
            </a:pPr>
            <a:r>
              <a:rPr lang="en-US" altLang="zh-CN" sz="1870" b="1" dirty="0">
                <a:solidFill>
                  <a:srgbClr val="C00000"/>
                </a:solidFill>
              </a:rPr>
              <a:t>read([n]) </a:t>
            </a:r>
            <a:r>
              <a:rPr lang="en-US" altLang="zh-CN" sz="1870" dirty="0"/>
              <a:t>methods </a:t>
            </a:r>
            <a:r>
              <a:rPr lang="en-US" altLang="zh-CN" sz="2000" dirty="0"/>
              <a:t>read n bytes from the file. It will </a:t>
            </a:r>
            <a:r>
              <a:rPr lang="en-US" altLang="zh-CN" sz="2000" dirty="0">
                <a:solidFill>
                  <a:srgbClr val="C00000"/>
                </a:solidFill>
              </a:rPr>
              <a:t>read the complete contents</a:t>
            </a:r>
            <a:r>
              <a:rPr lang="en-US" altLang="zh-CN" sz="2000" dirty="0"/>
              <a:t> of the file into a string by default</a:t>
            </a:r>
          </a:p>
          <a:p>
            <a:pPr marL="342900" indent="-342900">
              <a:lnSpc>
                <a:spcPct val="100000"/>
              </a:lnSpc>
              <a:buFont typeface="Wingdings" pitchFamily="2" charset="2"/>
              <a:buChar char="q"/>
              <a:defRPr/>
            </a:pPr>
            <a:r>
              <a:rPr lang="en-US" altLang="zh-CN" sz="2000" dirty="0"/>
              <a:t>When we read() from the file we’re going to get bytes back rather than a string.</a:t>
            </a:r>
          </a:p>
        </p:txBody>
      </p:sp>
      <p:sp>
        <p:nvSpPr>
          <p:cNvPr id="2" name="Rectangle 1">
            <a:extLst>
              <a:ext uri="{FF2B5EF4-FFF2-40B4-BE49-F238E27FC236}">
                <a16:creationId xmlns:a16="http://schemas.microsoft.com/office/drawing/2014/main" id="{4F3BF752-A97D-438A-9B0B-2D5BF517F1B2}"/>
              </a:ext>
            </a:extLst>
          </p:cNvPr>
          <p:cNvSpPr/>
          <p:nvPr/>
        </p:nvSpPr>
        <p:spPr>
          <a:xfrm>
            <a:off x="1536812" y="4168353"/>
            <a:ext cx="6840760" cy="2585323"/>
          </a:xfrm>
          <a:prstGeom prst="rect">
            <a:avLst/>
          </a:prstGeom>
          <a:ln w="19050">
            <a:solidFill>
              <a:srgbClr val="7030A0"/>
            </a:solidFill>
          </a:ln>
        </p:spPr>
        <p:txBody>
          <a:bodyPr wrap="square">
            <a:spAutoFit/>
          </a:bodyPr>
          <a:lstStyle/>
          <a:p>
            <a:pPr marL="342900" indent="-342900">
              <a:lnSpc>
                <a:spcPct val="100000"/>
              </a:lnSpc>
              <a:buFont typeface="Wingdings" pitchFamily="2" charset="2"/>
              <a:buChar char="q"/>
              <a:defRPr/>
            </a:pPr>
            <a:r>
              <a:rPr lang="en-US" altLang="zh-CN" sz="1800" dirty="0"/>
              <a:t>f = open("somefile.zip", "</a:t>
            </a:r>
            <a:r>
              <a:rPr lang="en-US" altLang="zh-CN" sz="1800" dirty="0" err="1">
                <a:solidFill>
                  <a:srgbClr val="922706"/>
                </a:solidFill>
              </a:rPr>
              <a:t>rb</a:t>
            </a:r>
            <a:r>
              <a:rPr lang="en-US" altLang="zh-CN" sz="1800" dirty="0"/>
              <a:t>")     # r: read; b: binary file</a:t>
            </a:r>
          </a:p>
          <a:p>
            <a:pPr>
              <a:defRPr/>
            </a:pPr>
            <a:r>
              <a:rPr lang="en-US" altLang="zh-CN" sz="1800" dirty="0"/>
              <a:t>     g = open("thecopy.zip", "</a:t>
            </a:r>
            <a:r>
              <a:rPr lang="en-US" altLang="zh-CN" sz="1800" dirty="0" err="1">
                <a:solidFill>
                  <a:srgbClr val="922706"/>
                </a:solidFill>
              </a:rPr>
              <a:t>wb</a:t>
            </a:r>
            <a:r>
              <a:rPr lang="en-US" altLang="zh-CN" sz="1800" dirty="0"/>
              <a:t>")   # w: write; b: binary file</a:t>
            </a:r>
          </a:p>
          <a:p>
            <a:pPr>
              <a:defRPr/>
            </a:pPr>
            <a:r>
              <a:rPr lang="en-US" altLang="zh-CN" sz="1800" dirty="0"/>
              <a:t>     while True:</a:t>
            </a:r>
          </a:p>
          <a:p>
            <a:pPr>
              <a:defRPr/>
            </a:pPr>
            <a:r>
              <a:rPr lang="en-US" altLang="zh-CN" sz="1800" dirty="0"/>
              <a:t>           </a:t>
            </a:r>
            <a:r>
              <a:rPr lang="en-US" altLang="zh-CN" sz="1800" dirty="0" err="1"/>
              <a:t>buf</a:t>
            </a:r>
            <a:r>
              <a:rPr lang="en-US" altLang="zh-CN" sz="1800" dirty="0"/>
              <a:t> = </a:t>
            </a:r>
            <a:r>
              <a:rPr lang="en-US" altLang="zh-CN" sz="1800" dirty="0" err="1">
                <a:solidFill>
                  <a:srgbClr val="922706"/>
                </a:solidFill>
              </a:rPr>
              <a:t>f.read</a:t>
            </a:r>
            <a:r>
              <a:rPr lang="en-US" altLang="zh-CN" sz="1800" dirty="0">
                <a:solidFill>
                  <a:srgbClr val="922706"/>
                </a:solidFill>
              </a:rPr>
              <a:t>(1024)  # read 1024 bytes</a:t>
            </a:r>
          </a:p>
          <a:p>
            <a:pPr>
              <a:defRPr/>
            </a:pPr>
            <a:r>
              <a:rPr lang="en-US" altLang="zh-CN" sz="1800" dirty="0"/>
              <a:t>           if </a:t>
            </a:r>
            <a:r>
              <a:rPr lang="en-US" altLang="zh-CN" sz="1800" dirty="0" err="1"/>
              <a:t>len</a:t>
            </a:r>
            <a:r>
              <a:rPr lang="en-US" altLang="zh-CN" sz="1800" dirty="0"/>
              <a:t>(</a:t>
            </a:r>
            <a:r>
              <a:rPr lang="en-US" altLang="zh-CN" sz="1800" dirty="0" err="1"/>
              <a:t>buf</a:t>
            </a:r>
            <a:r>
              <a:rPr lang="en-US" altLang="zh-CN" sz="1800" dirty="0"/>
              <a:t>) == 0:   # if </a:t>
            </a:r>
            <a:r>
              <a:rPr lang="en-US" altLang="zh-CN" sz="1800" dirty="0" err="1"/>
              <a:t>buf</a:t>
            </a:r>
            <a:r>
              <a:rPr lang="en-US" altLang="zh-CN" sz="1800" dirty="0"/>
              <a:t> is empty, then it is the end of the file.</a:t>
            </a:r>
          </a:p>
          <a:p>
            <a:pPr>
              <a:defRPr/>
            </a:pPr>
            <a:r>
              <a:rPr lang="en-US" altLang="zh-CN" sz="1800" dirty="0"/>
              <a:t>                      break</a:t>
            </a:r>
          </a:p>
          <a:p>
            <a:pPr>
              <a:defRPr/>
            </a:pPr>
            <a:r>
              <a:rPr lang="en-US" altLang="zh-CN" sz="1800" dirty="0"/>
              <a:t>           </a:t>
            </a:r>
            <a:r>
              <a:rPr lang="en-US" altLang="zh-CN" sz="1800" dirty="0" err="1"/>
              <a:t>g.write</a:t>
            </a:r>
            <a:r>
              <a:rPr lang="en-US" altLang="zh-CN" sz="1800" dirty="0"/>
              <a:t>(</a:t>
            </a:r>
            <a:r>
              <a:rPr lang="en-US" altLang="zh-CN" sz="1800" dirty="0" err="1"/>
              <a:t>buf</a:t>
            </a:r>
            <a:r>
              <a:rPr lang="en-US" altLang="zh-CN" sz="1800" dirty="0"/>
              <a:t>)</a:t>
            </a:r>
          </a:p>
          <a:p>
            <a:pPr>
              <a:defRPr/>
            </a:pPr>
            <a:r>
              <a:rPr lang="en-US" altLang="zh-CN" sz="1800" dirty="0"/>
              <a:t>       </a:t>
            </a:r>
            <a:r>
              <a:rPr lang="en-US" altLang="zh-CN" sz="1800" dirty="0" err="1"/>
              <a:t>g.close</a:t>
            </a:r>
            <a:r>
              <a:rPr lang="en-US" altLang="zh-CN" sz="1800" dirty="0"/>
              <a:t>()</a:t>
            </a:r>
          </a:p>
          <a:p>
            <a:pPr>
              <a:defRPr/>
            </a:pPr>
            <a:r>
              <a:rPr lang="en-US" altLang="zh-CN" sz="1800" dirty="0"/>
              <a:t>       </a:t>
            </a:r>
            <a:r>
              <a:rPr lang="en-US" altLang="zh-CN" sz="1800" dirty="0" err="1"/>
              <a:t>f.close</a:t>
            </a:r>
            <a:r>
              <a:rPr lang="en-US" altLang="zh-CN" sz="1800" dirty="0"/>
              <a:t>()</a:t>
            </a:r>
            <a:endParaRPr lang="en-US" altLang="zh-CN" sz="1870" dirty="0"/>
          </a:p>
        </p:txBody>
      </p:sp>
      <p:sp>
        <p:nvSpPr>
          <p:cNvPr id="3" name="Rectangle 2">
            <a:extLst>
              <a:ext uri="{FF2B5EF4-FFF2-40B4-BE49-F238E27FC236}">
                <a16:creationId xmlns:a16="http://schemas.microsoft.com/office/drawing/2014/main" id="{28CEBFAA-AC86-4C9C-82B1-FE8339CD2301}"/>
              </a:ext>
            </a:extLst>
          </p:cNvPr>
          <p:cNvSpPr/>
          <p:nvPr/>
        </p:nvSpPr>
        <p:spPr>
          <a:xfrm>
            <a:off x="2514600" y="2698677"/>
            <a:ext cx="5029200" cy="1323439"/>
          </a:xfrm>
          <a:prstGeom prst="rect">
            <a:avLst/>
          </a:prstGeom>
          <a:ln w="19050">
            <a:solidFill>
              <a:srgbClr val="7030A0"/>
            </a:solidFill>
          </a:ln>
        </p:spPr>
        <p:txBody>
          <a:bodyPr>
            <a:spAutoFit/>
          </a:bodyPr>
          <a:lstStyle/>
          <a:p>
            <a:pPr>
              <a:defRPr/>
            </a:pPr>
            <a:r>
              <a:rPr lang="en-US" altLang="zh-CN" sz="1600" dirty="0"/>
              <a:t>f = open("</a:t>
            </a:r>
            <a:r>
              <a:rPr lang="en-US" altLang="zh-CN" sz="1600" dirty="0" err="1"/>
              <a:t>somefile.txt</a:t>
            </a:r>
            <a:r>
              <a:rPr lang="en-US" altLang="zh-CN" sz="1600" dirty="0"/>
              <a:t>")</a:t>
            </a:r>
          </a:p>
          <a:p>
            <a:pPr>
              <a:defRPr/>
            </a:pPr>
            <a:r>
              <a:rPr lang="en-US" altLang="zh-CN" sz="1600" dirty="0"/>
              <a:t>content = </a:t>
            </a:r>
            <a:r>
              <a:rPr lang="en-US" altLang="zh-CN" sz="1600" dirty="0" err="1"/>
              <a:t>f.read</a:t>
            </a:r>
            <a:r>
              <a:rPr lang="en-US" altLang="zh-CN" sz="1600" dirty="0"/>
              <a:t>()</a:t>
            </a:r>
          </a:p>
          <a:p>
            <a:pPr>
              <a:defRPr/>
            </a:pPr>
            <a:r>
              <a:rPr lang="en-US" altLang="zh-CN" sz="1600" dirty="0" err="1"/>
              <a:t>f.close</a:t>
            </a:r>
            <a:r>
              <a:rPr lang="en-US" altLang="zh-CN" sz="1600" dirty="0"/>
              <a:t>() </a:t>
            </a:r>
          </a:p>
          <a:p>
            <a:pPr>
              <a:defRPr/>
            </a:pPr>
            <a:r>
              <a:rPr lang="en-US" altLang="zh-CN" sz="1600" dirty="0"/>
              <a:t>words = </a:t>
            </a:r>
            <a:r>
              <a:rPr lang="en-US" altLang="zh-CN" sz="1600" dirty="0" err="1"/>
              <a:t>content.split</a:t>
            </a:r>
            <a:r>
              <a:rPr lang="en-US" altLang="zh-CN" sz="1600" dirty="0"/>
              <a:t>()</a:t>
            </a:r>
          </a:p>
          <a:p>
            <a:pPr>
              <a:defRPr/>
            </a:pPr>
            <a:r>
              <a:rPr lang="en-US" altLang="zh-CN" sz="1600" dirty="0"/>
              <a:t>print("There are {0} words in the </a:t>
            </a:r>
            <a:r>
              <a:rPr lang="en-US" altLang="zh-CN" sz="1600" dirty="0" err="1"/>
              <a:t>file.".format</a:t>
            </a:r>
            <a:r>
              <a:rPr lang="en-US" altLang="zh-CN" sz="1600" dirty="0"/>
              <a:t>(</a:t>
            </a:r>
            <a:r>
              <a:rPr lang="en-US" altLang="zh-CN" sz="1600" dirty="0" err="1"/>
              <a:t>len</a:t>
            </a:r>
            <a:r>
              <a:rPr lang="en-US" altLang="zh-CN" sz="1600" dirty="0"/>
              <a:t>(words)))</a:t>
            </a:r>
          </a:p>
        </p:txBody>
      </p:sp>
    </p:spTree>
    <p:extLst>
      <p:ext uri="{BB962C8B-B14F-4D97-AF65-F5344CB8AC3E}">
        <p14:creationId xmlns:p14="http://schemas.microsoft.com/office/powerpoint/2010/main" val="3857959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840842" cy="621837"/>
          </a:xfrm>
          <a:prstGeom prst="rect">
            <a:avLst/>
          </a:prstGeom>
          <a:noFill/>
        </p:spPr>
        <p:txBody>
          <a:bodyPr wrap="none" rtlCol="0">
            <a:spAutoFit/>
          </a:bodyPr>
          <a:lstStyle/>
          <a:p>
            <a:r>
              <a:rPr lang="en-US" sz="3441" dirty="0">
                <a:solidFill>
                  <a:schemeClr val="accent2">
                    <a:lumMod val="75000"/>
                  </a:schemeClr>
                </a:solidFill>
              </a:rPr>
              <a:t>With statement</a:t>
            </a:r>
          </a:p>
        </p:txBody>
      </p:sp>
      <p:sp>
        <p:nvSpPr>
          <p:cNvPr id="11" name="Rectangle 10"/>
          <p:cNvSpPr/>
          <p:nvPr/>
        </p:nvSpPr>
        <p:spPr>
          <a:xfrm>
            <a:off x="830965" y="2008113"/>
            <a:ext cx="8496944" cy="3547831"/>
          </a:xfrm>
          <a:prstGeom prst="rect">
            <a:avLst/>
          </a:prstGeom>
        </p:spPr>
        <p:txBody>
          <a:bodyPr wrap="square">
            <a:spAutoFit/>
          </a:bodyPr>
          <a:lstStyle/>
          <a:p>
            <a:pPr marL="342900" indent="-342900">
              <a:lnSpc>
                <a:spcPct val="100000"/>
              </a:lnSpc>
              <a:buFont typeface="Wingdings" pitchFamily="2" charset="2"/>
              <a:buChar char="q"/>
            </a:pPr>
            <a:r>
              <a:rPr lang="en-US" dirty="0"/>
              <a:t>Python’s </a:t>
            </a:r>
            <a:r>
              <a:rPr lang="en-US" b="1" dirty="0">
                <a:solidFill>
                  <a:srgbClr val="C00000"/>
                </a:solidFill>
              </a:rPr>
              <a:t>with</a:t>
            </a:r>
            <a:r>
              <a:rPr lang="en-US" dirty="0"/>
              <a:t> statement provides a very convenient way of dealing with the situation where you have to do a setup and teardown to make something happen.</a:t>
            </a:r>
            <a:r>
              <a:rPr lang="zh-CN" altLang="en-US" dirty="0"/>
              <a:t> </a:t>
            </a:r>
            <a:endParaRPr lang="en-US" altLang="zh-CN" dirty="0"/>
          </a:p>
          <a:p>
            <a:pPr marL="342900" indent="-342900">
              <a:lnSpc>
                <a:spcPct val="100000"/>
              </a:lnSpc>
              <a:buFont typeface="Wingdings" pitchFamily="2" charset="2"/>
              <a:buChar char="q"/>
            </a:pPr>
            <a:r>
              <a:rPr lang="en-US" dirty="0"/>
              <a:t>It is good practice to use the </a:t>
            </a:r>
            <a:r>
              <a:rPr lang="en-US" dirty="0">
                <a:hlinkClick r:id="rId2"/>
              </a:rPr>
              <a:t>with</a:t>
            </a:r>
            <a:r>
              <a:rPr lang="en-US" dirty="0"/>
              <a:t> keyword when dealing with file objects. The advantage is that the file is properly closed after its suite finishes, even if an exception is raised at some point</a:t>
            </a:r>
          </a:p>
          <a:p>
            <a:pPr marL="342900" indent="-342900">
              <a:lnSpc>
                <a:spcPct val="100000"/>
              </a:lnSpc>
              <a:buFont typeface="Wingdings" pitchFamily="2" charset="2"/>
              <a:buChar char="q"/>
            </a:pPr>
            <a:r>
              <a:rPr lang="en-US" dirty="0"/>
              <a:t>After a file object is closed, either by a </a:t>
            </a:r>
            <a:r>
              <a:rPr lang="en-US" dirty="0">
                <a:hlinkClick r:id="rId2"/>
              </a:rPr>
              <a:t>with</a:t>
            </a:r>
            <a:r>
              <a:rPr lang="en-US" dirty="0"/>
              <a:t> statement or by calling </a:t>
            </a:r>
            <a:r>
              <a:rPr lang="en-US" dirty="0" err="1"/>
              <a:t>f.close</a:t>
            </a:r>
            <a:r>
              <a:rPr lang="en-US" dirty="0"/>
              <a:t>(), attempts to use the file object will automatically fail</a:t>
            </a:r>
          </a:p>
          <a:p>
            <a:pPr marL="342900" indent="-342900">
              <a:lnSpc>
                <a:spcPct val="100000"/>
              </a:lnSpc>
              <a:buFont typeface="Wingdings" pitchFamily="2" charset="2"/>
              <a:buChar char="q"/>
            </a:pPr>
            <a:endParaRPr lang="en-US" altLang="zh-CN" sz="1870" dirty="0"/>
          </a:p>
          <a:p>
            <a:pPr marL="342900" indent="-342900">
              <a:lnSpc>
                <a:spcPct val="100000"/>
              </a:lnSpc>
              <a:buFont typeface="Wingdings" pitchFamily="2" charset="2"/>
              <a:buChar char="q"/>
            </a:pPr>
            <a:endParaRPr lang="en-US" altLang="zh-CN" sz="1870" dirty="0"/>
          </a:p>
          <a:p>
            <a:pPr>
              <a:lnSpc>
                <a:spcPct val="100000"/>
              </a:lnSpc>
            </a:pPr>
            <a:endParaRPr lang="en-US" altLang="zh-CN" sz="1870" dirty="0"/>
          </a:p>
          <a:p>
            <a:pPr marL="342900" indent="-342900">
              <a:lnSpc>
                <a:spcPct val="100000"/>
              </a:lnSpc>
              <a:buFont typeface="Wingdings" pitchFamily="2" charset="2"/>
              <a:buChar char="q"/>
            </a:pPr>
            <a:r>
              <a:rPr lang="en-US" altLang="zh-CN" sz="1870" dirty="0"/>
              <a:t>You won’t need to close() yourself. In fact, you cannot call close() now</a:t>
            </a:r>
          </a:p>
          <a:p>
            <a:pPr marL="342900" indent="-342900">
              <a:lnSpc>
                <a:spcPct val="100000"/>
              </a:lnSpc>
              <a:buFont typeface="Wingdings" pitchFamily="2" charset="2"/>
              <a:buChar char="q"/>
            </a:pPr>
            <a:r>
              <a:rPr lang="en-US" altLang="zh-CN" sz="1870" b="1" dirty="0">
                <a:ln w="0"/>
                <a:solidFill>
                  <a:srgbClr val="C00000"/>
                </a:solidFill>
                <a:effectLst>
                  <a:outerShdw blurRad="38100" dist="19050" dir="2700000" algn="tl" rotWithShape="0">
                    <a:schemeClr val="dk1">
                      <a:alpha val="40000"/>
                    </a:schemeClr>
                  </a:outerShdw>
                </a:effectLst>
              </a:rPr>
              <a:t>with</a:t>
            </a:r>
            <a:r>
              <a:rPr lang="en-US" altLang="zh-CN" sz="1870" dirty="0"/>
              <a:t> will be used repeatedly in other modules later</a:t>
            </a:r>
          </a:p>
        </p:txBody>
      </p:sp>
      <p:sp>
        <p:nvSpPr>
          <p:cNvPr id="5" name="Rectangle 4">
            <a:extLst>
              <a:ext uri="{FF2B5EF4-FFF2-40B4-BE49-F238E27FC236}">
                <a16:creationId xmlns:a16="http://schemas.microsoft.com/office/drawing/2014/main" id="{BF7B8222-20C5-AA4A-A2A5-600309B9532C}"/>
              </a:ext>
            </a:extLst>
          </p:cNvPr>
          <p:cNvSpPr/>
          <p:nvPr/>
        </p:nvSpPr>
        <p:spPr>
          <a:xfrm>
            <a:off x="978539" y="1364965"/>
            <a:ext cx="8201796" cy="47782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C00000"/>
                </a:solidFill>
                <a:effectLst>
                  <a:outerShdw blurRad="38100" dist="38100" dir="2700000" algn="tl">
                    <a:srgbClr val="000000">
                      <a:alpha val="43137"/>
                    </a:srgbClr>
                  </a:outerShdw>
                </a:effectLst>
              </a:rPr>
              <a:t>Forget close() is a common mistake in programming. The solution is to sidestep it</a:t>
            </a:r>
          </a:p>
        </p:txBody>
      </p:sp>
      <p:pic>
        <p:nvPicPr>
          <p:cNvPr id="6" name="Picture 5">
            <a:extLst>
              <a:ext uri="{FF2B5EF4-FFF2-40B4-BE49-F238E27FC236}">
                <a16:creationId xmlns:a16="http://schemas.microsoft.com/office/drawing/2014/main" id="{65BAB473-EDF4-A046-9366-98290DD57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537" y="4096345"/>
            <a:ext cx="4495800" cy="8255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76768F8-1657-4C39-B0A5-16F5AA5931AA}"/>
                  </a:ext>
                </a:extLst>
              </p:cNvPr>
              <p:cNvSpPr txBox="1"/>
              <p:nvPr/>
            </p:nvSpPr>
            <p:spPr>
              <a:xfrm>
                <a:off x="5079437" y="199196"/>
                <a:ext cx="4806124" cy="956609"/>
              </a:xfrm>
              <a:prstGeom prst="rect">
                <a:avLst/>
              </a:prstGeom>
              <a:noFill/>
              <a:ln w="19050">
                <a:solidFill>
                  <a:srgbClr val="5B9BD5"/>
                </a:solidFill>
              </a:ln>
            </p:spPr>
            <p:txBody>
              <a:bodyPr wrap="none" rtlCol="0">
                <a:spAutoFit/>
              </a:bodyPr>
              <a:lstStyle/>
              <a:p>
                <a:r>
                  <a:rPr lang="zh-CN" altLang="en-US" dirty="0"/>
                  <a:t>一件事如果可能会做错，那么就一定会做错</a:t>
                </a:r>
                <a:r>
                  <a:rPr lang="en-US" altLang="zh-CN" dirty="0"/>
                  <a:t>!</a:t>
                </a:r>
              </a:p>
              <a:p>
                <a:r>
                  <a:rPr lang="zh-CN" altLang="en-US" dirty="0"/>
                  <a:t>想不犯错？？不做</a:t>
                </a:r>
                <a:endParaRPr lang="en-US" altLang="zh-CN" dirty="0"/>
              </a:p>
              <a:p>
                <a:pPr algn="ctr"/>
                <a:r>
                  <a:rPr lang="en-US" dirty="0"/>
                  <a:t>open + close </a:t>
                </a:r>
                <a14:m>
                  <m:oMath xmlns:m="http://schemas.openxmlformats.org/officeDocument/2006/math">
                    <m:r>
                      <a:rPr lang="en-US" b="0" i="1" smtClean="0">
                        <a:latin typeface="Cambria Math" panose="02040503050406030204" pitchFamily="18" charset="0"/>
                      </a:rPr>
                      <m:t>→</m:t>
                    </m:r>
                  </m:oMath>
                </a14:m>
                <a:r>
                  <a:rPr lang="en-US" dirty="0"/>
                  <a:t> with</a:t>
                </a:r>
              </a:p>
            </p:txBody>
          </p:sp>
        </mc:Choice>
        <mc:Fallback xmlns="">
          <p:sp>
            <p:nvSpPr>
              <p:cNvPr id="2" name="TextBox 1">
                <a:extLst>
                  <a:ext uri="{FF2B5EF4-FFF2-40B4-BE49-F238E27FC236}">
                    <a16:creationId xmlns:a16="http://schemas.microsoft.com/office/drawing/2014/main" id="{776768F8-1657-4C39-B0A5-16F5AA5931AA}"/>
                  </a:ext>
                </a:extLst>
              </p:cNvPr>
              <p:cNvSpPr txBox="1">
                <a:spLocks noRot="1" noChangeAspect="1" noMove="1" noResize="1" noEditPoints="1" noAdjustHandles="1" noChangeArrowheads="1" noChangeShapeType="1" noTextEdit="1"/>
              </p:cNvSpPr>
              <p:nvPr/>
            </p:nvSpPr>
            <p:spPr>
              <a:xfrm>
                <a:off x="5079437" y="199196"/>
                <a:ext cx="4806124" cy="956609"/>
              </a:xfrm>
              <a:prstGeom prst="rect">
                <a:avLst/>
              </a:prstGeom>
              <a:blipFill>
                <a:blip r:embed="rId4"/>
                <a:stretch>
                  <a:fillRect l="-1010" t="-3125" b="-7500"/>
                </a:stretch>
              </a:blipFill>
              <a:ln w="19050">
                <a:solidFill>
                  <a:srgbClr val="5B9BD5"/>
                </a:solidFill>
              </a:ln>
            </p:spPr>
            <p:txBody>
              <a:bodyPr/>
              <a:lstStyle/>
              <a:p>
                <a:r>
                  <a:rPr lang="en-US">
                    <a:noFill/>
                  </a:rPr>
                  <a:t> </a:t>
                </a:r>
              </a:p>
            </p:txBody>
          </p:sp>
        </mc:Fallback>
      </mc:AlternateContent>
    </p:spTree>
    <p:extLst>
      <p:ext uri="{BB962C8B-B14F-4D97-AF65-F5344CB8AC3E}">
        <p14:creationId xmlns:p14="http://schemas.microsoft.com/office/powerpoint/2010/main" val="1564393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2587666" y="2383921"/>
            <a:ext cx="4883068" cy="1151341"/>
          </a:xfrm>
          <a:prstGeom prst="rect">
            <a:avLst/>
          </a:prstGeom>
          <a:noFill/>
        </p:spPr>
        <p:txBody>
          <a:bodyPr wrap="none" rtlCol="0">
            <a:spAutoFit/>
          </a:bodyPr>
          <a:lstStyle/>
          <a:p>
            <a:pPr algn="ctr"/>
            <a:r>
              <a:rPr lang="en-US" altLang="zh-CN" sz="3441" dirty="0">
                <a:solidFill>
                  <a:schemeClr val="accent2">
                    <a:lumMod val="75000"/>
                  </a:schemeClr>
                </a:solidFill>
              </a:rPr>
              <a:t>List</a:t>
            </a:r>
            <a:r>
              <a:rPr lang="zh-CN" altLang="en-US" sz="3441" dirty="0">
                <a:solidFill>
                  <a:schemeClr val="accent2">
                    <a:lumMod val="75000"/>
                  </a:schemeClr>
                </a:solidFill>
              </a:rPr>
              <a:t> </a:t>
            </a:r>
            <a:r>
              <a:rPr lang="en-US" altLang="zh-CN" sz="3441" dirty="0">
                <a:solidFill>
                  <a:schemeClr val="accent2">
                    <a:lumMod val="75000"/>
                  </a:schemeClr>
                </a:solidFill>
              </a:rPr>
              <a:t>comprehension</a:t>
            </a:r>
          </a:p>
          <a:p>
            <a:pPr algn="ctr"/>
            <a:r>
              <a:rPr lang="en-US" sz="3441" dirty="0">
                <a:solidFill>
                  <a:schemeClr val="accent2">
                    <a:lumMod val="75000"/>
                  </a:schemeClr>
                </a:solidFill>
              </a:rPr>
              <a:t>Python</a:t>
            </a:r>
            <a:r>
              <a:rPr lang="zh-CN" altLang="en-US" sz="3441" dirty="0">
                <a:solidFill>
                  <a:schemeClr val="accent2">
                    <a:lumMod val="75000"/>
                  </a:schemeClr>
                </a:solidFill>
              </a:rPr>
              <a:t>程序员的自我修养</a:t>
            </a:r>
            <a:endParaRPr lang="en-US" sz="3441" dirty="0">
              <a:solidFill>
                <a:schemeClr val="accent2">
                  <a:lumMod val="75000"/>
                </a:schemeClr>
              </a:solidFill>
            </a:endParaRPr>
          </a:p>
        </p:txBody>
      </p:sp>
    </p:spTree>
    <p:extLst>
      <p:ext uri="{BB962C8B-B14F-4D97-AF65-F5344CB8AC3E}">
        <p14:creationId xmlns:p14="http://schemas.microsoft.com/office/powerpoint/2010/main" val="2051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254930" cy="621837"/>
          </a:xfrm>
          <a:prstGeom prst="rect">
            <a:avLst/>
          </a:prstGeom>
          <a:noFill/>
        </p:spPr>
        <p:txBody>
          <a:bodyPr wrap="none" rtlCol="0">
            <a:spAutoFit/>
          </a:bodyPr>
          <a:lstStyle/>
          <a:p>
            <a:r>
              <a:rPr lang="en-US" sz="3441" dirty="0" err="1">
                <a:solidFill>
                  <a:schemeClr val="accent2">
                    <a:lumMod val="75000"/>
                  </a:schemeClr>
                </a:solidFill>
              </a:rPr>
              <a:t>Iterable</a:t>
            </a:r>
            <a:r>
              <a:rPr lang="en-US" sz="3441" dirty="0">
                <a:solidFill>
                  <a:schemeClr val="accent2">
                    <a:lumMod val="75000"/>
                  </a:schemeClr>
                </a:solidFill>
              </a:rPr>
              <a:t> (</a:t>
            </a:r>
            <a:r>
              <a:rPr lang="zh-CN" altLang="en-US" sz="3441" dirty="0">
                <a:solidFill>
                  <a:schemeClr val="accent2">
                    <a:lumMod val="75000"/>
                  </a:schemeClr>
                </a:solidFill>
              </a:rPr>
              <a:t>可迭代</a:t>
            </a:r>
            <a:r>
              <a:rPr lang="en-US" sz="3441" dirty="0">
                <a:solidFill>
                  <a:schemeClr val="accent2">
                    <a:lumMod val="75000"/>
                  </a:schemeClr>
                </a:solidFill>
              </a:rPr>
              <a:t>)</a:t>
            </a:r>
          </a:p>
        </p:txBody>
      </p:sp>
      <p:sp>
        <p:nvSpPr>
          <p:cNvPr id="11" name="Rectangle 10"/>
          <p:cNvSpPr/>
          <p:nvPr/>
        </p:nvSpPr>
        <p:spPr>
          <a:xfrm>
            <a:off x="708720" y="1207512"/>
            <a:ext cx="8496944" cy="3524042"/>
          </a:xfrm>
          <a:prstGeom prst="rect">
            <a:avLst/>
          </a:prstGeom>
        </p:spPr>
        <p:txBody>
          <a:bodyPr wrap="square">
            <a:spAutoFit/>
          </a:bodyPr>
          <a:lstStyle/>
          <a:p>
            <a:pPr algn="ctr">
              <a:lnSpc>
                <a:spcPct val="100000"/>
              </a:lnSpc>
            </a:pPr>
            <a:r>
              <a:rPr lang="en-US" altLang="zh-CN" sz="3600" dirty="0">
                <a:solidFill>
                  <a:srgbClr val="7030A0"/>
                </a:solidFill>
              </a:rPr>
              <a:t>for x in </a:t>
            </a:r>
            <a:r>
              <a:rPr lang="en-US" altLang="zh-CN" sz="3600" dirty="0" err="1">
                <a:solidFill>
                  <a:srgbClr val="7030A0"/>
                </a:solidFill>
              </a:rPr>
              <a:t>collection_a</a:t>
            </a:r>
            <a:r>
              <a:rPr lang="en-US" altLang="zh-CN" sz="3600" dirty="0">
                <a:solidFill>
                  <a:srgbClr val="7030A0"/>
                </a:solidFill>
              </a:rPr>
              <a:t>:</a:t>
            </a:r>
          </a:p>
          <a:p>
            <a:pPr marL="342900" indent="-342900">
              <a:lnSpc>
                <a:spcPct val="100000"/>
              </a:lnSpc>
              <a:buFont typeface="Wingdings" panose="05000000000000000000" pitchFamily="2" charset="2"/>
              <a:buChar char="n"/>
            </a:pPr>
            <a:r>
              <a:rPr lang="en-US" altLang="zh-CN" sz="1870" dirty="0"/>
              <a:t>In python,  </a:t>
            </a:r>
            <a:r>
              <a:rPr lang="en-US" altLang="zh-CN" sz="1870" dirty="0">
                <a:solidFill>
                  <a:srgbClr val="C00000"/>
                </a:solidFill>
              </a:rPr>
              <a:t>for </a:t>
            </a:r>
            <a:r>
              <a:rPr lang="en-US" altLang="zh-CN" sz="1870" dirty="0"/>
              <a:t>could be used to loop over </a:t>
            </a:r>
            <a:r>
              <a:rPr lang="en-US" altLang="zh-CN" sz="1870" dirty="0" err="1"/>
              <a:t>collection_a</a:t>
            </a:r>
            <a:r>
              <a:rPr lang="en-US" altLang="zh-CN" sz="1870" dirty="0"/>
              <a:t>, whose type may be: </a:t>
            </a:r>
          </a:p>
          <a:p>
            <a:pPr>
              <a:lnSpc>
                <a:spcPct val="100000"/>
              </a:lnSpc>
            </a:pPr>
            <a:r>
              <a:rPr lang="en-US" altLang="zh-CN" sz="1870" dirty="0"/>
              <a:t>		</a:t>
            </a:r>
            <a:r>
              <a:rPr lang="en-US" altLang="zh-CN" sz="1870" dirty="0">
                <a:solidFill>
                  <a:srgbClr val="C00000"/>
                </a:solidFill>
              </a:rPr>
              <a:t>list, tuple, str, </a:t>
            </a:r>
            <a:r>
              <a:rPr lang="en-US" altLang="zh-CN" sz="1870" dirty="0" err="1">
                <a:solidFill>
                  <a:srgbClr val="C00000"/>
                </a:solidFill>
              </a:rPr>
              <a:t>dict</a:t>
            </a:r>
            <a:r>
              <a:rPr lang="en-US" altLang="zh-CN" sz="1870" dirty="0">
                <a:solidFill>
                  <a:srgbClr val="C00000"/>
                </a:solidFill>
              </a:rPr>
              <a:t>, set, range, etc..</a:t>
            </a:r>
          </a:p>
          <a:p>
            <a:pPr marL="818342" lvl="1" indent="-342900">
              <a:buFont typeface="Wingdings" panose="05000000000000000000" pitchFamily="2" charset="2"/>
              <a:buChar char="n"/>
            </a:pPr>
            <a:r>
              <a:rPr lang="en-US" altLang="zh-CN" sz="1870" dirty="0"/>
              <a:t>a virtual index for x: loop over them from left to right</a:t>
            </a:r>
          </a:p>
          <a:p>
            <a:pPr marL="342900" indent="-342900">
              <a:buFont typeface="Wingdings" panose="05000000000000000000" pitchFamily="2" charset="2"/>
              <a:buChar char="n"/>
            </a:pPr>
            <a:r>
              <a:rPr lang="en-US" altLang="zh-CN" sz="1870" dirty="0">
                <a:solidFill>
                  <a:srgbClr val="C00000"/>
                </a:solidFill>
              </a:rPr>
              <a:t>An iterator </a:t>
            </a:r>
            <a:r>
              <a:rPr lang="en-US" altLang="zh-CN" sz="1870" dirty="0"/>
              <a:t>is an object that can be iterated upon, meaning that </a:t>
            </a:r>
            <a:r>
              <a:rPr lang="en-US" altLang="zh-CN" sz="1870" dirty="0">
                <a:solidFill>
                  <a:srgbClr val="7030A0"/>
                </a:solidFill>
              </a:rPr>
              <a:t>you can traverse through all the values</a:t>
            </a:r>
          </a:p>
          <a:p>
            <a:pPr marL="342900" indent="-342900">
              <a:buFont typeface="Wingdings" panose="05000000000000000000" pitchFamily="2" charset="2"/>
              <a:buChar char="n"/>
            </a:pPr>
            <a:r>
              <a:rPr lang="en-US" altLang="zh-CN" sz="1870" dirty="0"/>
              <a:t>Technically, in Python, an iterator is an object which implements the iterator protocol, which consist of the methods __</a:t>
            </a:r>
            <a:r>
              <a:rPr lang="en-US" altLang="zh-CN" sz="1870" dirty="0" err="1"/>
              <a:t>iter</a:t>
            </a:r>
            <a:r>
              <a:rPr lang="en-US" altLang="zh-CN" sz="1870" dirty="0"/>
              <a:t>__() and __next__()</a:t>
            </a:r>
          </a:p>
          <a:p>
            <a:pPr marL="818342" lvl="1" indent="-342900">
              <a:buFont typeface="Wingdings" panose="05000000000000000000" pitchFamily="2" charset="2"/>
              <a:buChar char="n"/>
            </a:pPr>
            <a:r>
              <a:rPr lang="en-US" altLang="zh-CN" sz="1870" dirty="0"/>
              <a:t>Lists, tuples, dictionaries, and sets are all </a:t>
            </a:r>
            <a:r>
              <a:rPr lang="en-US" altLang="zh-CN" sz="1870" dirty="0" err="1">
                <a:solidFill>
                  <a:srgbClr val="C00000"/>
                </a:solidFill>
              </a:rPr>
              <a:t>iterable</a:t>
            </a:r>
            <a:r>
              <a:rPr lang="en-US" altLang="zh-CN" sz="1870" dirty="0">
                <a:solidFill>
                  <a:srgbClr val="C00000"/>
                </a:solidFill>
              </a:rPr>
              <a:t> objects</a:t>
            </a:r>
            <a:r>
              <a:rPr lang="en-US" altLang="zh-CN" sz="1870" dirty="0"/>
              <a:t>. They are </a:t>
            </a:r>
            <a:r>
              <a:rPr lang="en-US" altLang="zh-CN" sz="1870" dirty="0" err="1"/>
              <a:t>iterable</a:t>
            </a:r>
            <a:r>
              <a:rPr lang="en-US" altLang="zh-CN" sz="1870" dirty="0"/>
              <a:t> containers which you can get an iterator from</a:t>
            </a:r>
          </a:p>
          <a:p>
            <a:pPr marL="342900" indent="-342900">
              <a:buFont typeface="Wingdings" panose="05000000000000000000" pitchFamily="2" charset="2"/>
              <a:buChar char="n"/>
            </a:pPr>
            <a:r>
              <a:rPr lang="en-US" altLang="zh-CN" sz="1870" dirty="0"/>
              <a:t>All these objects have a </a:t>
            </a:r>
            <a:r>
              <a:rPr lang="en-US" altLang="zh-CN" sz="1870" dirty="0" err="1"/>
              <a:t>iter</a:t>
            </a:r>
            <a:r>
              <a:rPr lang="en-US" altLang="zh-CN" sz="1870" dirty="0"/>
              <a:t>() method which is used to get an iterator:</a:t>
            </a:r>
          </a:p>
        </p:txBody>
      </p:sp>
      <p:sp>
        <p:nvSpPr>
          <p:cNvPr id="6" name="Rectangle 5">
            <a:extLst>
              <a:ext uri="{FF2B5EF4-FFF2-40B4-BE49-F238E27FC236}">
                <a16:creationId xmlns:a16="http://schemas.microsoft.com/office/drawing/2014/main" id="{789A8A94-71A8-49E4-A51A-8B2EAA747B67}"/>
              </a:ext>
            </a:extLst>
          </p:cNvPr>
          <p:cNvSpPr/>
          <p:nvPr/>
        </p:nvSpPr>
        <p:spPr>
          <a:xfrm>
            <a:off x="708720" y="4816425"/>
            <a:ext cx="8712968" cy="1512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n"/>
            </a:pPr>
            <a:r>
              <a:rPr lang="zh-CN" altLang="en-US" sz="1870" dirty="0">
                <a:solidFill>
                  <a:schemeClr val="tx1"/>
                </a:solidFill>
              </a:rPr>
              <a:t>一个类，如果实现了</a:t>
            </a:r>
            <a:r>
              <a:rPr lang="en-US" altLang="zh-CN" sz="1870" dirty="0">
                <a:solidFill>
                  <a:schemeClr val="tx1"/>
                </a:solidFill>
              </a:rPr>
              <a:t>__</a:t>
            </a:r>
            <a:r>
              <a:rPr lang="en-US" altLang="zh-CN" sz="1870" dirty="0" err="1">
                <a:solidFill>
                  <a:schemeClr val="tx1"/>
                </a:solidFill>
              </a:rPr>
              <a:t>iter</a:t>
            </a:r>
            <a:r>
              <a:rPr lang="en-US" altLang="zh-CN" sz="1870" dirty="0">
                <a:solidFill>
                  <a:schemeClr val="tx1"/>
                </a:solidFill>
              </a:rPr>
              <a:t>__(), __next()__</a:t>
            </a:r>
            <a:r>
              <a:rPr lang="zh-CN" altLang="en-US" sz="1870" dirty="0">
                <a:solidFill>
                  <a:schemeClr val="tx1"/>
                </a:solidFill>
              </a:rPr>
              <a:t>函数，则可以</a:t>
            </a:r>
            <a:r>
              <a:rPr lang="zh-CN" altLang="en-US" sz="1870" dirty="0">
                <a:solidFill>
                  <a:srgbClr val="C00000"/>
                </a:solidFill>
              </a:rPr>
              <a:t>通过</a:t>
            </a:r>
            <a:r>
              <a:rPr lang="en-US" altLang="zh-CN" sz="1870" dirty="0" err="1">
                <a:solidFill>
                  <a:srgbClr val="C00000"/>
                </a:solidFill>
              </a:rPr>
              <a:t>iter</a:t>
            </a:r>
            <a:r>
              <a:rPr lang="en-US" altLang="zh-CN" sz="1870" dirty="0">
                <a:solidFill>
                  <a:srgbClr val="C00000"/>
                </a:solidFill>
              </a:rPr>
              <a:t>()</a:t>
            </a:r>
            <a:r>
              <a:rPr lang="zh-CN" altLang="en-US" sz="1870" dirty="0">
                <a:solidFill>
                  <a:srgbClr val="C00000"/>
                </a:solidFill>
              </a:rPr>
              <a:t>来获得它的迭代器</a:t>
            </a:r>
            <a:r>
              <a:rPr lang="zh-CN" altLang="en-US" sz="1870" dirty="0">
                <a:solidFill>
                  <a:schemeClr val="tx1"/>
                </a:solidFill>
              </a:rPr>
              <a:t>，从而</a:t>
            </a:r>
            <a:r>
              <a:rPr lang="zh-CN" altLang="en-US" sz="1870" dirty="0">
                <a:solidFill>
                  <a:srgbClr val="C00000"/>
                </a:solidFill>
              </a:rPr>
              <a:t>配合</a:t>
            </a:r>
            <a:r>
              <a:rPr lang="en-US" altLang="zh-CN" sz="1870" dirty="0">
                <a:solidFill>
                  <a:srgbClr val="C00000"/>
                </a:solidFill>
              </a:rPr>
              <a:t>next()</a:t>
            </a:r>
            <a:r>
              <a:rPr lang="zh-CN" altLang="en-US" sz="1870" dirty="0">
                <a:solidFill>
                  <a:srgbClr val="C00000"/>
                </a:solidFill>
              </a:rPr>
              <a:t>函数遍历它</a:t>
            </a:r>
            <a:r>
              <a:rPr lang="zh-CN" altLang="en-US" sz="1870" dirty="0">
                <a:solidFill>
                  <a:schemeClr val="tx1"/>
                </a:solidFill>
              </a:rPr>
              <a:t>，实现</a:t>
            </a:r>
            <a:r>
              <a:rPr lang="zh-CN" altLang="en-US" sz="1870" dirty="0">
                <a:solidFill>
                  <a:srgbClr val="C00000"/>
                </a:solidFill>
              </a:rPr>
              <a:t>连续访问</a:t>
            </a:r>
            <a:r>
              <a:rPr lang="zh-CN" altLang="en-US" sz="1870" dirty="0">
                <a:solidFill>
                  <a:schemeClr val="tx1"/>
                </a:solidFill>
              </a:rPr>
              <a:t>  </a:t>
            </a:r>
          </a:p>
          <a:p>
            <a:pPr marL="342900" indent="-342900">
              <a:buFont typeface="Wingdings" panose="05000000000000000000" pitchFamily="2" charset="2"/>
              <a:buChar char="n"/>
            </a:pPr>
            <a:r>
              <a:rPr lang="zh-CN" altLang="en-US" sz="1870" dirty="0">
                <a:solidFill>
                  <a:schemeClr val="tx1"/>
                </a:solidFill>
              </a:rPr>
              <a:t>和这个类对应的</a:t>
            </a:r>
            <a:r>
              <a:rPr lang="en-US" altLang="zh-CN" sz="1870" dirty="0" err="1">
                <a:solidFill>
                  <a:schemeClr val="tx1"/>
                </a:solidFill>
              </a:rPr>
              <a:t>iterable</a:t>
            </a:r>
            <a:r>
              <a:rPr lang="en-US" altLang="zh-CN" sz="1870" dirty="0">
                <a:solidFill>
                  <a:schemeClr val="tx1"/>
                </a:solidFill>
              </a:rPr>
              <a:t> (iterator): </a:t>
            </a:r>
            <a:r>
              <a:rPr lang="zh-CN" altLang="en-US" sz="1870" dirty="0">
                <a:solidFill>
                  <a:schemeClr val="tx1"/>
                </a:solidFill>
              </a:rPr>
              <a:t>迭代器、广义下标</a:t>
            </a:r>
            <a:r>
              <a:rPr lang="en-US" altLang="zh-CN" sz="1870" dirty="0">
                <a:solidFill>
                  <a:schemeClr val="tx1"/>
                </a:solidFill>
              </a:rPr>
              <a:t>.  </a:t>
            </a:r>
            <a:r>
              <a:rPr lang="zh-CN" altLang="en-US" sz="1870" dirty="0">
                <a:solidFill>
                  <a:schemeClr val="tx1"/>
                </a:solidFill>
              </a:rPr>
              <a:t>可以用</a:t>
            </a:r>
            <a:r>
              <a:rPr lang="en-US" altLang="zh-CN" sz="1870" dirty="0">
                <a:solidFill>
                  <a:schemeClr val="tx1"/>
                </a:solidFill>
              </a:rPr>
              <a:t>for</a:t>
            </a:r>
            <a:r>
              <a:rPr lang="zh-CN" altLang="en-US" sz="1870" dirty="0">
                <a:solidFill>
                  <a:schemeClr val="tx1"/>
                </a:solidFill>
              </a:rPr>
              <a:t>来遍历</a:t>
            </a:r>
          </a:p>
          <a:p>
            <a:pPr marL="342900" indent="-342900">
              <a:buFont typeface="Wingdings" panose="05000000000000000000" pitchFamily="2" charset="2"/>
              <a:buChar char="n"/>
            </a:pPr>
            <a:r>
              <a:rPr lang="zh-CN" altLang="en-US" sz="1870" dirty="0">
                <a:solidFill>
                  <a:schemeClr val="tx1"/>
                </a:solidFill>
              </a:rPr>
              <a:t>回顾：</a:t>
            </a:r>
            <a:r>
              <a:rPr lang="en-US" altLang="zh-CN" sz="1870" dirty="0">
                <a:solidFill>
                  <a:srgbClr val="C00000"/>
                </a:solidFill>
              </a:rPr>
              <a:t>for x in </a:t>
            </a:r>
            <a:r>
              <a:rPr lang="en-US" altLang="zh-CN" sz="1870" dirty="0" err="1">
                <a:solidFill>
                  <a:srgbClr val="C00000"/>
                </a:solidFill>
              </a:rPr>
              <a:t>collection_a</a:t>
            </a:r>
            <a:r>
              <a:rPr lang="en-US" altLang="zh-CN" sz="1870" dirty="0">
                <a:solidFill>
                  <a:srgbClr val="C00000"/>
                </a:solidFill>
              </a:rPr>
              <a:t>: </a:t>
            </a:r>
            <a:r>
              <a:rPr lang="zh-CN" altLang="en-US" sz="1870" dirty="0">
                <a:solidFill>
                  <a:srgbClr val="C00000"/>
                </a:solidFill>
              </a:rPr>
              <a:t>给定后，修改</a:t>
            </a:r>
            <a:r>
              <a:rPr lang="en-US" altLang="zh-CN" sz="1870" dirty="0">
                <a:solidFill>
                  <a:srgbClr val="C00000"/>
                </a:solidFill>
              </a:rPr>
              <a:t>x</a:t>
            </a:r>
            <a:r>
              <a:rPr lang="zh-CN" altLang="en-US" sz="1870" dirty="0">
                <a:solidFill>
                  <a:srgbClr val="C00000"/>
                </a:solidFill>
              </a:rPr>
              <a:t>不改变</a:t>
            </a:r>
            <a:r>
              <a:rPr lang="en-US" altLang="zh-CN" sz="1870" dirty="0" err="1">
                <a:solidFill>
                  <a:srgbClr val="C00000"/>
                </a:solidFill>
              </a:rPr>
              <a:t>collection_a</a:t>
            </a:r>
            <a:r>
              <a:rPr lang="zh-CN" altLang="en-US" sz="1870" dirty="0">
                <a:solidFill>
                  <a:srgbClr val="C00000"/>
                </a:solidFill>
              </a:rPr>
              <a:t>和迭代顺序</a:t>
            </a:r>
          </a:p>
          <a:p>
            <a:pPr marL="342900" indent="-342900">
              <a:buFont typeface="Wingdings" panose="05000000000000000000" pitchFamily="2" charset="2"/>
              <a:buChar char="n"/>
            </a:pPr>
            <a:r>
              <a:rPr lang="en-US" altLang="zh-CN" sz="1870" dirty="0" err="1">
                <a:solidFill>
                  <a:schemeClr val="tx1"/>
                </a:solidFill>
              </a:rPr>
              <a:t>iter</a:t>
            </a:r>
            <a:r>
              <a:rPr lang="en-US" altLang="zh-CN" sz="1870" dirty="0">
                <a:solidFill>
                  <a:schemeClr val="tx1"/>
                </a:solidFill>
              </a:rPr>
              <a:t>()+next() </a:t>
            </a:r>
            <a:r>
              <a:rPr lang="zh-CN" altLang="en-US" sz="1870" dirty="0">
                <a:solidFill>
                  <a:schemeClr val="tx1"/>
                </a:solidFill>
              </a:rPr>
              <a:t>获取</a:t>
            </a:r>
            <a:r>
              <a:rPr lang="en-US" altLang="zh-CN" sz="1870" dirty="0" err="1">
                <a:solidFill>
                  <a:schemeClr val="tx1"/>
                </a:solidFill>
              </a:rPr>
              <a:t>collection_a</a:t>
            </a:r>
            <a:r>
              <a:rPr lang="zh-CN" altLang="en-US" sz="1870" dirty="0">
                <a:solidFill>
                  <a:schemeClr val="tx1"/>
                </a:solidFill>
              </a:rPr>
              <a:t>的迭代顺序</a:t>
            </a:r>
          </a:p>
        </p:txBody>
      </p:sp>
    </p:spTree>
    <p:extLst>
      <p:ext uri="{BB962C8B-B14F-4D97-AF65-F5344CB8AC3E}">
        <p14:creationId xmlns:p14="http://schemas.microsoft.com/office/powerpoint/2010/main" val="1646415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212144" cy="621837"/>
          </a:xfrm>
          <a:prstGeom prst="rect">
            <a:avLst/>
          </a:prstGeom>
          <a:noFill/>
        </p:spPr>
        <p:txBody>
          <a:bodyPr wrap="none" rtlCol="0">
            <a:spAutoFit/>
          </a:bodyPr>
          <a:lstStyle/>
          <a:p>
            <a:r>
              <a:rPr lang="en-US" sz="3441" dirty="0" err="1">
                <a:solidFill>
                  <a:schemeClr val="accent2">
                    <a:lumMod val="75000"/>
                  </a:schemeClr>
                </a:solidFill>
              </a:rPr>
              <a:t>ite</a:t>
            </a:r>
            <a:r>
              <a:rPr lang="en-US" altLang="zh-CN" sz="3441" dirty="0" err="1">
                <a:solidFill>
                  <a:schemeClr val="accent2">
                    <a:lumMod val="75000"/>
                  </a:schemeClr>
                </a:solidFill>
              </a:rPr>
              <a:t>r</a:t>
            </a:r>
            <a:r>
              <a:rPr lang="en-US" altLang="zh-CN" sz="3441" dirty="0">
                <a:solidFill>
                  <a:schemeClr val="accent2">
                    <a:lumMod val="75000"/>
                  </a:schemeClr>
                </a:solidFill>
              </a:rPr>
              <a:t>(), next()</a:t>
            </a:r>
            <a:endParaRPr lang="en-US" sz="3441" dirty="0">
              <a:solidFill>
                <a:schemeClr val="accent2">
                  <a:lumMod val="75000"/>
                </a:schemeClr>
              </a:solidFill>
            </a:endParaRPr>
          </a:p>
        </p:txBody>
      </p:sp>
      <p:pic>
        <p:nvPicPr>
          <p:cNvPr id="3" name="Picture 2">
            <a:extLst>
              <a:ext uri="{FF2B5EF4-FFF2-40B4-BE49-F238E27FC236}">
                <a16:creationId xmlns:a16="http://schemas.microsoft.com/office/drawing/2014/main" id="{150B1915-7D7E-4724-82C5-4BC44DA16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343" y="1288033"/>
            <a:ext cx="2738930" cy="4168354"/>
          </a:xfrm>
          <a:prstGeom prst="rect">
            <a:avLst/>
          </a:prstGeom>
        </p:spPr>
      </p:pic>
      <p:pic>
        <p:nvPicPr>
          <p:cNvPr id="6" name="Picture 5">
            <a:extLst>
              <a:ext uri="{FF2B5EF4-FFF2-40B4-BE49-F238E27FC236}">
                <a16:creationId xmlns:a16="http://schemas.microsoft.com/office/drawing/2014/main" id="{E9B561FA-87C0-4E88-93FB-7134B2FE7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024" y="1409402"/>
            <a:ext cx="402065" cy="3925615"/>
          </a:xfrm>
          <a:prstGeom prst="rect">
            <a:avLst/>
          </a:prstGeom>
        </p:spPr>
      </p:pic>
      <p:pic>
        <p:nvPicPr>
          <p:cNvPr id="8" name="Picture 7" descr="Text&#10;&#10;Description automatically generated">
            <a:extLst>
              <a:ext uri="{FF2B5EF4-FFF2-40B4-BE49-F238E27FC236}">
                <a16:creationId xmlns:a16="http://schemas.microsoft.com/office/drawing/2014/main" id="{8F2408E2-5C95-4002-96DE-DD012CA9D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1415" y="675964"/>
            <a:ext cx="4205236" cy="5392490"/>
          </a:xfrm>
          <a:prstGeom prst="rect">
            <a:avLst/>
          </a:prstGeom>
        </p:spPr>
      </p:pic>
      <p:pic>
        <p:nvPicPr>
          <p:cNvPr id="10" name="Picture 9">
            <a:extLst>
              <a:ext uri="{FF2B5EF4-FFF2-40B4-BE49-F238E27FC236}">
                <a16:creationId xmlns:a16="http://schemas.microsoft.com/office/drawing/2014/main" id="{DEBD6057-E968-4EAD-94FB-AF396476B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125" y="675964"/>
            <a:ext cx="476539" cy="4425003"/>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B5EC4BE6-89CE-437D-BE64-9CDDA34B2F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300" y="5680521"/>
            <a:ext cx="2049016" cy="665930"/>
          </a:xfrm>
          <a:prstGeom prst="rect">
            <a:avLst/>
          </a:prstGeom>
        </p:spPr>
      </p:pic>
      <p:pic>
        <p:nvPicPr>
          <p:cNvPr id="15" name="Picture 14">
            <a:extLst>
              <a:ext uri="{FF2B5EF4-FFF2-40B4-BE49-F238E27FC236}">
                <a16:creationId xmlns:a16="http://schemas.microsoft.com/office/drawing/2014/main" id="{43BD887A-4574-46CA-82F9-7B517F001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6348" y="6353996"/>
            <a:ext cx="1324919" cy="283911"/>
          </a:xfrm>
          <a:prstGeom prst="rect">
            <a:avLst/>
          </a:prstGeom>
        </p:spPr>
      </p:pic>
      <p:pic>
        <p:nvPicPr>
          <p:cNvPr id="5" name="图片 4" descr="钟表的特写&#10;&#10;描述已自动生成">
            <a:extLst>
              <a:ext uri="{FF2B5EF4-FFF2-40B4-BE49-F238E27FC236}">
                <a16:creationId xmlns:a16="http://schemas.microsoft.com/office/drawing/2014/main" id="{318FA3CE-E49C-4143-9373-94783FA729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1415" y="6130851"/>
            <a:ext cx="3496163" cy="543001"/>
          </a:xfrm>
          <a:prstGeom prst="rect">
            <a:avLst/>
          </a:prstGeom>
        </p:spPr>
      </p:pic>
      <p:pic>
        <p:nvPicPr>
          <p:cNvPr id="9" name="图片 8">
            <a:extLst>
              <a:ext uri="{FF2B5EF4-FFF2-40B4-BE49-F238E27FC236}">
                <a16:creationId xmlns:a16="http://schemas.microsoft.com/office/drawing/2014/main" id="{0EFA1275-2FB2-4D8C-A4E2-270208578A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51415" y="6770257"/>
            <a:ext cx="438211" cy="200053"/>
          </a:xfrm>
          <a:prstGeom prst="rect">
            <a:avLst/>
          </a:prstGeom>
        </p:spPr>
      </p:pic>
      <p:sp>
        <p:nvSpPr>
          <p:cNvPr id="11" name="文本框 10">
            <a:extLst>
              <a:ext uri="{FF2B5EF4-FFF2-40B4-BE49-F238E27FC236}">
                <a16:creationId xmlns:a16="http://schemas.microsoft.com/office/drawing/2014/main" id="{3294CDA9-157D-486E-BD43-821529B8737C}"/>
              </a:ext>
            </a:extLst>
          </p:cNvPr>
          <p:cNvSpPr txBox="1"/>
          <p:nvPr/>
        </p:nvSpPr>
        <p:spPr>
          <a:xfrm>
            <a:off x="7697422" y="6233074"/>
            <a:ext cx="2236510" cy="338554"/>
          </a:xfrm>
          <a:prstGeom prst="rect">
            <a:avLst/>
          </a:prstGeom>
          <a:noFill/>
        </p:spPr>
        <p:txBody>
          <a:bodyPr wrap="none" rtlCol="0">
            <a:spAutoFit/>
          </a:bodyPr>
          <a:lstStyle/>
          <a:p>
            <a:r>
              <a:rPr lang="zh-CN" altLang="en-US" sz="1600" dirty="0"/>
              <a:t>迭代器的迭代器是自己</a:t>
            </a:r>
          </a:p>
        </p:txBody>
      </p:sp>
    </p:spTree>
    <p:extLst>
      <p:ext uri="{BB962C8B-B14F-4D97-AF65-F5344CB8AC3E}">
        <p14:creationId xmlns:p14="http://schemas.microsoft.com/office/powerpoint/2010/main" val="3558034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570173" cy="621837"/>
          </a:xfrm>
          <a:prstGeom prst="rect">
            <a:avLst/>
          </a:prstGeom>
          <a:noFill/>
        </p:spPr>
        <p:txBody>
          <a:bodyPr wrap="none" rtlCol="0">
            <a:spAutoFit/>
          </a:bodyPr>
          <a:lstStyle/>
          <a:p>
            <a:r>
              <a:rPr lang="en-US" sz="3441" dirty="0" err="1">
                <a:solidFill>
                  <a:schemeClr val="accent2">
                    <a:lumMod val="75000"/>
                  </a:schemeClr>
                </a:solidFill>
              </a:rPr>
              <a:t>iterable</a:t>
            </a:r>
            <a:endParaRPr lang="en-US" sz="3441" dirty="0">
              <a:solidFill>
                <a:schemeClr val="accent2">
                  <a:lumMod val="75000"/>
                </a:schemeClr>
              </a:solidFill>
            </a:endParaRPr>
          </a:p>
        </p:txBody>
      </p:sp>
      <p:sp>
        <p:nvSpPr>
          <p:cNvPr id="11" name="Rectangle 10"/>
          <p:cNvSpPr/>
          <p:nvPr/>
        </p:nvSpPr>
        <p:spPr>
          <a:xfrm>
            <a:off x="636712" y="1288033"/>
            <a:ext cx="8496944" cy="5272213"/>
          </a:xfrm>
          <a:prstGeom prst="rect">
            <a:avLst/>
          </a:prstGeom>
        </p:spPr>
        <p:txBody>
          <a:bodyPr wrap="square">
            <a:spAutoFit/>
          </a:bodyPr>
          <a:lstStyle/>
          <a:p>
            <a:pPr marL="342900" indent="-342900">
              <a:lnSpc>
                <a:spcPct val="100000"/>
              </a:lnSpc>
              <a:buFont typeface="Wingdings" panose="05000000000000000000" pitchFamily="2" charset="2"/>
              <a:buChar char="n"/>
            </a:pPr>
            <a:r>
              <a:rPr lang="en-US" altLang="zh-CN" sz="1870" dirty="0"/>
              <a:t>In a nutshell, an object is </a:t>
            </a:r>
            <a:r>
              <a:rPr lang="en-US" altLang="zh-CN" sz="1870" dirty="0" err="1"/>
              <a:t>iterable</a:t>
            </a:r>
            <a:r>
              <a:rPr lang="en-US" altLang="zh-CN" sz="1870" dirty="0"/>
              <a:t> if it is either a physically stored sequence in memory, or an object that generates one item at a time in the context of an iteration operation—a sort of “virtual” sequence. More formally, both types of objects are considered </a:t>
            </a:r>
            <a:r>
              <a:rPr lang="en-US" altLang="zh-CN" sz="1870" dirty="0" err="1"/>
              <a:t>iterable</a:t>
            </a:r>
            <a:r>
              <a:rPr lang="en-US" altLang="zh-CN" sz="1870" dirty="0"/>
              <a:t> because they support the iteration protocol—they respond to the </a:t>
            </a:r>
            <a:r>
              <a:rPr lang="en-US" altLang="zh-CN" sz="1870" dirty="0" err="1"/>
              <a:t>iter</a:t>
            </a:r>
            <a:r>
              <a:rPr lang="en-US" altLang="zh-CN" sz="1870" dirty="0"/>
              <a:t> call with an object that advances in response to next calls and raises an exception when finished producing values.</a:t>
            </a:r>
          </a:p>
          <a:p>
            <a:pPr marL="342900" indent="-342900">
              <a:lnSpc>
                <a:spcPct val="100000"/>
              </a:lnSpc>
              <a:buFont typeface="Wingdings" panose="05000000000000000000" pitchFamily="2" charset="2"/>
              <a:buChar char="n"/>
            </a:pPr>
            <a:r>
              <a:rPr lang="en-US" altLang="zh-CN" sz="1870" dirty="0">
                <a:solidFill>
                  <a:srgbClr val="C00000"/>
                </a:solidFill>
              </a:rPr>
              <a:t>The generator</a:t>
            </a:r>
            <a:r>
              <a:rPr lang="en-US" altLang="zh-CN" sz="1870" dirty="0"/>
              <a:t> comprehension expression we saw earlier is such an object: </a:t>
            </a:r>
            <a:r>
              <a:rPr lang="en-US" altLang="zh-CN" sz="1870" dirty="0">
                <a:solidFill>
                  <a:srgbClr val="C00000"/>
                </a:solidFill>
              </a:rPr>
              <a:t>its values aren’t stored in memory all at once, but are produced as requested, usually by iteration tools.</a:t>
            </a:r>
            <a:r>
              <a:rPr lang="en-US" altLang="zh-CN" sz="1870" dirty="0"/>
              <a:t> Python file objects similarly iterate line by line when used by an iteration tool: file content isn’t in a list, it’s fetched on demand. Both are </a:t>
            </a:r>
            <a:r>
              <a:rPr lang="en-US" altLang="zh-CN" sz="1870" dirty="0" err="1"/>
              <a:t>iterable</a:t>
            </a:r>
            <a:r>
              <a:rPr lang="en-US" altLang="zh-CN" sz="1870" dirty="0"/>
              <a:t> objects in Python—a category that expands in 3.X to include core tools like range and map.</a:t>
            </a:r>
          </a:p>
          <a:p>
            <a:pPr marL="342900" indent="-342900">
              <a:lnSpc>
                <a:spcPct val="100000"/>
              </a:lnSpc>
              <a:buFont typeface="Wingdings" panose="05000000000000000000" pitchFamily="2" charset="2"/>
              <a:buChar char="n"/>
            </a:pPr>
            <a:r>
              <a:rPr lang="en-US" altLang="zh-CN" sz="1870" dirty="0"/>
              <a:t>I’ll have more to say about the iteration protocol later in this book. For now, keep in mind that every Python tool that scans an object from left to right uses the iteration protocol. This is why the sorted call used in the prior section works on the dictionary directly—we don’t have to call the keys method to get a sequence because dictionaries are </a:t>
            </a:r>
            <a:r>
              <a:rPr lang="en-US" altLang="zh-CN" sz="1870" dirty="0" err="1"/>
              <a:t>iterable</a:t>
            </a:r>
            <a:r>
              <a:rPr lang="en-US" altLang="zh-CN" sz="1870" dirty="0"/>
              <a:t> objects, with a next that returns successive keys.</a:t>
            </a:r>
          </a:p>
          <a:p>
            <a:pPr algn="r">
              <a:lnSpc>
                <a:spcPct val="100000"/>
              </a:lnSpc>
            </a:pPr>
            <a:r>
              <a:rPr lang="en-US" altLang="zh-CN" sz="1870" b="1" dirty="0">
                <a:solidFill>
                  <a:srgbClr val="C00000"/>
                </a:solidFill>
              </a:rPr>
              <a:t>--Learning Python, p.120 </a:t>
            </a:r>
          </a:p>
        </p:txBody>
      </p:sp>
    </p:spTree>
    <p:extLst>
      <p:ext uri="{BB962C8B-B14F-4D97-AF65-F5344CB8AC3E}">
        <p14:creationId xmlns:p14="http://schemas.microsoft.com/office/powerpoint/2010/main" val="3418651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0187DE-8574-48F3-B432-C7F3D831BC60}"/>
              </a:ext>
            </a:extLst>
          </p:cNvPr>
          <p:cNvSpPr txBox="1"/>
          <p:nvPr/>
        </p:nvSpPr>
        <p:spPr>
          <a:xfrm>
            <a:off x="924744" y="1504057"/>
            <a:ext cx="8208912" cy="3545586"/>
          </a:xfrm>
          <a:prstGeom prst="rect">
            <a:avLst/>
          </a:prstGeom>
          <a:noFill/>
        </p:spPr>
        <p:txBody>
          <a:bodyPr wrap="square">
            <a:spAutoFit/>
          </a:bodyPr>
          <a:lstStyle/>
          <a:p>
            <a:r>
              <a:rPr lang="en-US" altLang="zh-CN" sz="1870" b="0" i="1" u="none" strike="noStrike" baseline="0" dirty="0">
                <a:solidFill>
                  <a:srgbClr val="000000"/>
                </a:solidFill>
              </a:rPr>
              <a:t>   Terminology </a:t>
            </a:r>
            <a:r>
              <a:rPr lang="en-US" altLang="zh-CN" sz="1870" b="0" i="0" u="none" strike="noStrike" baseline="0" dirty="0">
                <a:solidFill>
                  <a:srgbClr val="000000"/>
                </a:solidFill>
              </a:rPr>
              <a:t>in this topic tends to be a bit loose. The terms “</a:t>
            </a:r>
            <a:r>
              <a:rPr lang="en-US" altLang="zh-CN" sz="1870" b="0" i="0" u="none" strike="noStrike" baseline="0" dirty="0" err="1">
                <a:solidFill>
                  <a:srgbClr val="000000"/>
                </a:solidFill>
              </a:rPr>
              <a:t>iterable</a:t>
            </a:r>
            <a:r>
              <a:rPr lang="en-US" altLang="zh-CN" sz="1870" b="0" i="0" u="none" strike="noStrike" baseline="0" dirty="0">
                <a:solidFill>
                  <a:srgbClr val="000000"/>
                </a:solidFill>
              </a:rPr>
              <a:t>” and “iterator” are sometimes used interchangeably to refer to an object that supports iteration in general. For clarity, this book has a very strong preference for using the term </a:t>
            </a:r>
            <a:r>
              <a:rPr lang="en-US" altLang="zh-CN" sz="1870" b="0" i="1" u="none" strike="noStrike" baseline="0" dirty="0" err="1">
                <a:solidFill>
                  <a:srgbClr val="000000"/>
                </a:solidFill>
              </a:rPr>
              <a:t>iterable</a:t>
            </a:r>
            <a:r>
              <a:rPr lang="en-US" altLang="zh-CN" sz="1870" b="0" i="1" u="none" strike="noStrike" baseline="0" dirty="0">
                <a:solidFill>
                  <a:srgbClr val="000000"/>
                </a:solidFill>
              </a:rPr>
              <a:t> </a:t>
            </a:r>
            <a:r>
              <a:rPr lang="en-US" altLang="zh-CN" sz="1870" b="0" i="0" u="none" strike="noStrike" baseline="0" dirty="0">
                <a:solidFill>
                  <a:srgbClr val="000000"/>
                </a:solidFill>
              </a:rPr>
              <a:t>to refer to an object that supports the </a:t>
            </a:r>
            <a:r>
              <a:rPr lang="en-US" altLang="zh-CN" sz="1870" b="0" i="0" u="none" strike="noStrike" baseline="0" dirty="0" err="1">
                <a:solidFill>
                  <a:srgbClr val="000000"/>
                </a:solidFill>
              </a:rPr>
              <a:t>iter</a:t>
            </a:r>
            <a:r>
              <a:rPr lang="en-US" altLang="zh-CN" sz="1870" b="0" i="0" u="none" strike="noStrike" baseline="0" dirty="0">
                <a:solidFill>
                  <a:srgbClr val="000000"/>
                </a:solidFill>
              </a:rPr>
              <a:t> call, and </a:t>
            </a:r>
            <a:r>
              <a:rPr lang="en-US" altLang="zh-CN" sz="1870" b="0" i="1" u="none" strike="noStrike" baseline="0" dirty="0">
                <a:solidFill>
                  <a:srgbClr val="000000"/>
                </a:solidFill>
              </a:rPr>
              <a:t>iterator </a:t>
            </a:r>
            <a:r>
              <a:rPr lang="en-US" altLang="zh-CN" sz="1870" b="0" i="0" u="none" strike="noStrike" baseline="0" dirty="0">
                <a:solidFill>
                  <a:srgbClr val="000000"/>
                </a:solidFill>
              </a:rPr>
              <a:t>to refer to an object returned by an </a:t>
            </a:r>
            <a:r>
              <a:rPr lang="en-US" altLang="zh-CN" sz="1870" b="0" i="0" u="none" strike="noStrike" baseline="0" dirty="0" err="1">
                <a:solidFill>
                  <a:srgbClr val="000000"/>
                </a:solidFill>
              </a:rPr>
              <a:t>iterable</a:t>
            </a:r>
            <a:r>
              <a:rPr lang="en-US" altLang="zh-CN" sz="1870" b="0" i="0" u="none" strike="noStrike" baseline="0" dirty="0">
                <a:solidFill>
                  <a:srgbClr val="000000"/>
                </a:solidFill>
              </a:rPr>
              <a:t> on </a:t>
            </a:r>
            <a:r>
              <a:rPr lang="en-US" altLang="zh-CN" sz="1870" b="0" i="0" u="none" strike="noStrike" baseline="0" dirty="0" err="1">
                <a:solidFill>
                  <a:srgbClr val="000000"/>
                </a:solidFill>
              </a:rPr>
              <a:t>iter</a:t>
            </a:r>
            <a:r>
              <a:rPr lang="en-US" altLang="zh-CN" sz="1870" b="0" i="0" u="none" strike="noStrike" baseline="0" dirty="0">
                <a:solidFill>
                  <a:srgbClr val="000000"/>
                </a:solidFill>
              </a:rPr>
              <a:t> that supports the next(</a:t>
            </a:r>
            <a:r>
              <a:rPr lang="en-US" altLang="zh-CN" sz="1870" b="0" i="1" u="none" strike="noStrike" baseline="0" dirty="0">
                <a:solidFill>
                  <a:srgbClr val="000000"/>
                </a:solidFill>
              </a:rPr>
              <a:t>I</a:t>
            </a:r>
            <a:r>
              <a:rPr lang="en-US" altLang="zh-CN" sz="1870" b="0" i="0" u="none" strike="noStrike" baseline="0" dirty="0">
                <a:solidFill>
                  <a:srgbClr val="000000"/>
                </a:solidFill>
              </a:rPr>
              <a:t>) call. Both these calls are defined ahead.</a:t>
            </a:r>
          </a:p>
          <a:p>
            <a:r>
              <a:rPr lang="en-US" altLang="zh-CN" sz="1870" b="0" i="0" u="none" strike="noStrike" baseline="0" dirty="0">
                <a:solidFill>
                  <a:srgbClr val="000000"/>
                </a:solidFill>
              </a:rPr>
              <a:t>   That convention is not universal in either the Python world or this book, though; “iterator” is also sometimes used for tools that iterate. </a:t>
            </a:r>
            <a:r>
              <a:rPr lang="en-US" altLang="zh-CN" sz="1870" b="0" i="0" u="none" strike="noStrike" baseline="0" dirty="0">
                <a:solidFill>
                  <a:srgbClr val="0000FF"/>
                </a:solidFill>
              </a:rPr>
              <a:t>Chapter 20 </a:t>
            </a:r>
            <a:r>
              <a:rPr lang="en-US" altLang="zh-CN" sz="1870" b="0" i="0" u="none" strike="noStrike" baseline="0" dirty="0">
                <a:solidFill>
                  <a:srgbClr val="000000"/>
                </a:solidFill>
              </a:rPr>
              <a:t>extends this category with the term “generator”—which refers to objects that automatically support the iteration protocol, and hence are </a:t>
            </a:r>
            <a:r>
              <a:rPr lang="en-US" altLang="zh-CN" sz="1870" b="0" i="0" u="none" strike="noStrike" baseline="0" dirty="0" err="1">
                <a:solidFill>
                  <a:srgbClr val="000000"/>
                </a:solidFill>
              </a:rPr>
              <a:t>iterable</a:t>
            </a:r>
            <a:r>
              <a:rPr lang="en-US" altLang="zh-CN" sz="1870" b="0" i="0" u="none" strike="noStrike" baseline="0" dirty="0">
                <a:solidFill>
                  <a:srgbClr val="000000"/>
                </a:solidFill>
              </a:rPr>
              <a:t>—even though all </a:t>
            </a:r>
            <a:r>
              <a:rPr lang="en-US" altLang="zh-CN" sz="1870" b="0" i="0" u="none" strike="noStrike" baseline="0" dirty="0" err="1">
                <a:solidFill>
                  <a:srgbClr val="000000"/>
                </a:solidFill>
              </a:rPr>
              <a:t>iterables</a:t>
            </a:r>
            <a:r>
              <a:rPr lang="en-US" altLang="zh-CN" sz="1870" b="0" i="0" u="none" strike="noStrike" baseline="0" dirty="0">
                <a:solidFill>
                  <a:srgbClr val="000000"/>
                </a:solidFill>
              </a:rPr>
              <a:t> generate results!</a:t>
            </a:r>
          </a:p>
          <a:p>
            <a:pPr algn="r"/>
            <a:r>
              <a:rPr lang="en-US" altLang="zh-CN" sz="1870" b="1" dirty="0">
                <a:solidFill>
                  <a:srgbClr val="C00000"/>
                </a:solidFill>
              </a:rPr>
              <a:t>--Learning Python, p. 416</a:t>
            </a:r>
            <a:endParaRPr lang="zh-CN" altLang="en-US" dirty="0"/>
          </a:p>
        </p:txBody>
      </p:sp>
      <p:sp>
        <p:nvSpPr>
          <p:cNvPr id="7" name="TextBox 6">
            <a:extLst>
              <a:ext uri="{FF2B5EF4-FFF2-40B4-BE49-F238E27FC236}">
                <a16:creationId xmlns:a16="http://schemas.microsoft.com/office/drawing/2014/main" id="{600BE054-7BF0-425B-9D16-A83E1BF76F63}"/>
              </a:ext>
            </a:extLst>
          </p:cNvPr>
          <p:cNvSpPr txBox="1"/>
          <p:nvPr/>
        </p:nvSpPr>
        <p:spPr>
          <a:xfrm>
            <a:off x="852736" y="577802"/>
            <a:ext cx="3701847" cy="621837"/>
          </a:xfrm>
          <a:prstGeom prst="rect">
            <a:avLst/>
          </a:prstGeom>
          <a:noFill/>
        </p:spPr>
        <p:txBody>
          <a:bodyPr wrap="none" rtlCol="0">
            <a:spAutoFit/>
          </a:bodyPr>
          <a:lstStyle/>
          <a:p>
            <a:r>
              <a:rPr lang="en-US" sz="3441" dirty="0">
                <a:solidFill>
                  <a:schemeClr val="accent2">
                    <a:lumMod val="75000"/>
                  </a:schemeClr>
                </a:solidFill>
              </a:rPr>
              <a:t>iterator VS. </a:t>
            </a:r>
            <a:r>
              <a:rPr lang="en-US" sz="3441" dirty="0" err="1">
                <a:solidFill>
                  <a:schemeClr val="accent2">
                    <a:lumMod val="75000"/>
                  </a:schemeClr>
                </a:solidFill>
              </a:rPr>
              <a:t>iterable</a:t>
            </a:r>
            <a:endParaRPr lang="en-US" sz="344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5498C76-8202-4D82-BDEB-657457917324}"/>
                  </a:ext>
                </a:extLst>
              </p:cNvPr>
              <p:cNvSpPr txBox="1"/>
              <p:nvPr/>
            </p:nvSpPr>
            <p:spPr>
              <a:xfrm>
                <a:off x="1913988" y="5248473"/>
                <a:ext cx="6230424" cy="956609"/>
              </a:xfrm>
              <a:prstGeom prst="rect">
                <a:avLst/>
              </a:prstGeom>
              <a:noFill/>
              <a:ln w="19050">
                <a:solidFill>
                  <a:srgbClr val="00B0F0"/>
                </a:solidFill>
              </a:ln>
            </p:spPr>
            <p:txBody>
              <a:bodyPr wrap="none" rtlCol="0">
                <a:spAutoFit/>
              </a:bodyPr>
              <a:lstStyle/>
              <a:p>
                <a:r>
                  <a:rPr lang="zh-CN" altLang="en-US" dirty="0"/>
                  <a:t>两个类型可以互相转换的一个必要条件是它们都是</a:t>
                </a:r>
                <a:r>
                  <a:rPr lang="en-US" altLang="zh-CN" dirty="0" err="1"/>
                  <a:t>iterable</a:t>
                </a:r>
                <a:endParaRPr lang="en-US" altLang="zh-CN" dirty="0"/>
              </a:p>
              <a:p>
                <a:r>
                  <a:rPr lang="en-US" altLang="zh-CN" dirty="0"/>
                  <a:t>1. list </a:t>
                </a:r>
                <a14:m>
                  <m:oMath xmlns:m="http://schemas.openxmlformats.org/officeDocument/2006/math">
                    <m:r>
                      <a:rPr lang="en-US" altLang="zh-CN" b="0" i="1" smtClean="0">
                        <a:latin typeface="Cambria Math" panose="02040503050406030204" pitchFamily="18" charset="0"/>
                      </a:rPr>
                      <m:t>→</m:t>
                    </m:r>
                  </m:oMath>
                </a14:m>
                <a:r>
                  <a:rPr lang="en-US" altLang="zh-CN" dirty="0"/>
                  <a:t> set</a:t>
                </a:r>
              </a:p>
              <a:p>
                <a:r>
                  <a:rPr lang="en-US" altLang="zh-CN" dirty="0"/>
                  <a:t>2. a, b, c = x</a:t>
                </a:r>
                <a:r>
                  <a:rPr lang="zh-CN" altLang="en-US" dirty="0"/>
                  <a:t>前提是</a:t>
                </a:r>
                <a:r>
                  <a:rPr lang="en-US" altLang="zh-CN" dirty="0"/>
                  <a:t>x</a:t>
                </a:r>
                <a:r>
                  <a:rPr lang="zh-CN" altLang="en-US" dirty="0"/>
                  <a:t>能够</a:t>
                </a:r>
                <a:r>
                  <a:rPr lang="en-US" altLang="zh-CN" dirty="0" err="1"/>
                  <a:t>iterable</a:t>
                </a:r>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E5498C76-8202-4D82-BDEB-657457917324}"/>
                  </a:ext>
                </a:extLst>
              </p:cNvPr>
              <p:cNvSpPr txBox="1">
                <a:spLocks noRot="1" noChangeAspect="1" noMove="1" noResize="1" noEditPoints="1" noAdjustHandles="1" noChangeArrowheads="1" noChangeShapeType="1" noTextEdit="1"/>
              </p:cNvSpPr>
              <p:nvPr/>
            </p:nvSpPr>
            <p:spPr>
              <a:xfrm>
                <a:off x="1913988" y="5248473"/>
                <a:ext cx="6230424" cy="956609"/>
              </a:xfrm>
              <a:prstGeom prst="rect">
                <a:avLst/>
              </a:prstGeom>
              <a:blipFill>
                <a:blip r:embed="rId2"/>
                <a:stretch>
                  <a:fillRect l="-780" t="-3125" b="-8125"/>
                </a:stretch>
              </a:blipFill>
              <a:ln w="19050">
                <a:solidFill>
                  <a:srgbClr val="00B0F0"/>
                </a:solidFill>
              </a:ln>
            </p:spPr>
            <p:txBody>
              <a:bodyPr/>
              <a:lstStyle/>
              <a:p>
                <a:r>
                  <a:rPr lang="zh-CN" altLang="en-US">
                    <a:noFill/>
                  </a:rPr>
                  <a:t> </a:t>
                </a:r>
              </a:p>
            </p:txBody>
          </p:sp>
        </mc:Fallback>
      </mc:AlternateContent>
    </p:spTree>
    <p:extLst>
      <p:ext uri="{BB962C8B-B14F-4D97-AF65-F5344CB8AC3E}">
        <p14:creationId xmlns:p14="http://schemas.microsoft.com/office/powerpoint/2010/main" val="2216839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521029" cy="621837"/>
          </a:xfrm>
          <a:prstGeom prst="rect">
            <a:avLst/>
          </a:prstGeom>
          <a:noFill/>
        </p:spPr>
        <p:txBody>
          <a:bodyPr wrap="none" rtlCol="0">
            <a:spAutoFit/>
          </a:bodyPr>
          <a:lstStyle/>
          <a:p>
            <a:r>
              <a:rPr lang="en-US" sz="3441" dirty="0">
                <a:solidFill>
                  <a:schemeClr val="accent2">
                    <a:lumMod val="75000"/>
                  </a:schemeClr>
                </a:solidFill>
              </a:rPr>
              <a:t>Create an Iterator </a:t>
            </a:r>
          </a:p>
        </p:txBody>
      </p:sp>
      <p:sp>
        <p:nvSpPr>
          <p:cNvPr id="11" name="Rectangle 10"/>
          <p:cNvSpPr/>
          <p:nvPr/>
        </p:nvSpPr>
        <p:spPr>
          <a:xfrm>
            <a:off x="708720" y="1207512"/>
            <a:ext cx="8496944" cy="2106731"/>
          </a:xfrm>
          <a:prstGeom prst="rect">
            <a:avLst/>
          </a:prstGeom>
        </p:spPr>
        <p:txBody>
          <a:bodyPr wrap="square">
            <a:spAutoFit/>
          </a:bodyPr>
          <a:lstStyle/>
          <a:p>
            <a:pPr marL="342900" indent="-342900">
              <a:lnSpc>
                <a:spcPct val="100000"/>
              </a:lnSpc>
              <a:buFont typeface="Wingdings" panose="05000000000000000000" pitchFamily="2" charset="2"/>
              <a:buChar char="n"/>
            </a:pPr>
            <a:r>
              <a:rPr lang="en-US" altLang="zh-CN" sz="1870" dirty="0"/>
              <a:t>To create an object/class as an iterator you have to implement the methods __</a:t>
            </a:r>
            <a:r>
              <a:rPr lang="en-US" altLang="zh-CN" sz="1870" dirty="0" err="1"/>
              <a:t>iter</a:t>
            </a:r>
            <a:r>
              <a:rPr lang="en-US" altLang="zh-CN" sz="1870" dirty="0"/>
              <a:t>__() and __next__() to your object.</a:t>
            </a:r>
          </a:p>
          <a:p>
            <a:pPr marL="342900" indent="-342900">
              <a:lnSpc>
                <a:spcPct val="100000"/>
              </a:lnSpc>
              <a:buFont typeface="Wingdings" panose="05000000000000000000" pitchFamily="2" charset="2"/>
              <a:buChar char="n"/>
            </a:pPr>
            <a:r>
              <a:rPr lang="en-US" altLang="zh-CN" sz="1870" dirty="0"/>
              <a:t>The __</a:t>
            </a:r>
            <a:r>
              <a:rPr lang="en-US" altLang="zh-CN" sz="1870" dirty="0" err="1"/>
              <a:t>iter</a:t>
            </a:r>
            <a:r>
              <a:rPr lang="en-US" altLang="zh-CN" sz="1870" dirty="0"/>
              <a:t>__() method acts similar, you can do operations (initializing etc.), but must always return the iterator object itself.</a:t>
            </a:r>
          </a:p>
          <a:p>
            <a:pPr marL="342900" indent="-342900">
              <a:lnSpc>
                <a:spcPct val="100000"/>
              </a:lnSpc>
              <a:buFont typeface="Wingdings" panose="05000000000000000000" pitchFamily="2" charset="2"/>
              <a:buChar char="n"/>
            </a:pPr>
            <a:r>
              <a:rPr lang="en-US" altLang="zh-CN" sz="1870" dirty="0"/>
              <a:t>The __next__() method also allows you to do operations, and must return the next item in the sequence.</a:t>
            </a:r>
          </a:p>
          <a:p>
            <a:pPr marL="342900" indent="-342900">
              <a:lnSpc>
                <a:spcPct val="100000"/>
              </a:lnSpc>
              <a:buFont typeface="Wingdings" panose="05000000000000000000" pitchFamily="2" charset="2"/>
              <a:buChar char="n"/>
            </a:pPr>
            <a:r>
              <a:rPr lang="en-US" altLang="zh-CN" sz="1870" dirty="0"/>
              <a:t>To prevent the iteration to go on forever, we can use the </a:t>
            </a:r>
            <a:r>
              <a:rPr lang="en-US" altLang="zh-CN" sz="1870" b="1" dirty="0" err="1">
                <a:solidFill>
                  <a:srgbClr val="FF0000"/>
                </a:solidFill>
              </a:rPr>
              <a:t>StopIteration</a:t>
            </a:r>
            <a:r>
              <a:rPr lang="en-US" altLang="zh-CN" sz="1870" b="1" dirty="0">
                <a:solidFill>
                  <a:srgbClr val="FF0000"/>
                </a:solidFill>
              </a:rPr>
              <a:t> statement</a:t>
            </a:r>
            <a:r>
              <a:rPr lang="en-US" altLang="zh-CN" sz="1870" dirty="0"/>
              <a:t>.</a:t>
            </a:r>
          </a:p>
        </p:txBody>
      </p:sp>
      <p:sp>
        <p:nvSpPr>
          <p:cNvPr id="9" name="TextBox 8">
            <a:extLst>
              <a:ext uri="{FF2B5EF4-FFF2-40B4-BE49-F238E27FC236}">
                <a16:creationId xmlns:a16="http://schemas.microsoft.com/office/drawing/2014/main" id="{7F67BC33-3D78-4910-AE8E-CC263A5225A8}"/>
              </a:ext>
            </a:extLst>
          </p:cNvPr>
          <p:cNvSpPr txBox="1"/>
          <p:nvPr/>
        </p:nvSpPr>
        <p:spPr>
          <a:xfrm>
            <a:off x="8341568" y="387589"/>
            <a:ext cx="1146468" cy="380425"/>
          </a:xfrm>
          <a:prstGeom prst="rect">
            <a:avLst/>
          </a:prstGeom>
          <a:noFill/>
          <a:ln w="19050">
            <a:solidFill>
              <a:srgbClr val="5B9BD5"/>
            </a:solidFill>
          </a:ln>
        </p:spPr>
        <p:txBody>
          <a:bodyPr wrap="none" rtlCol="0">
            <a:spAutoFit/>
          </a:bodyPr>
          <a:lstStyle/>
          <a:p>
            <a:r>
              <a:rPr lang="zh-CN" altLang="en-US" dirty="0"/>
              <a:t>仅供了解</a:t>
            </a:r>
            <a:endParaRPr lang="en-US" dirty="0"/>
          </a:p>
        </p:txBody>
      </p:sp>
      <p:pic>
        <p:nvPicPr>
          <p:cNvPr id="10" name="图片 9">
            <a:extLst>
              <a:ext uri="{FF2B5EF4-FFF2-40B4-BE49-F238E27FC236}">
                <a16:creationId xmlns:a16="http://schemas.microsoft.com/office/drawing/2014/main" id="{3D44CD83-C35D-4A3E-9113-50538DE58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9241" y="6408415"/>
            <a:ext cx="2670839" cy="144016"/>
          </a:xfrm>
          <a:prstGeom prst="rect">
            <a:avLst/>
          </a:prstGeom>
        </p:spPr>
      </p:pic>
      <p:pic>
        <p:nvPicPr>
          <p:cNvPr id="6" name="图片 5" descr="文本&#10;&#10;描述已自动生成">
            <a:extLst>
              <a:ext uri="{FF2B5EF4-FFF2-40B4-BE49-F238E27FC236}">
                <a16:creationId xmlns:a16="http://schemas.microsoft.com/office/drawing/2014/main" id="{7BD0245F-5845-4CAD-A23C-C104CB7DC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816" y="3331871"/>
            <a:ext cx="2717101" cy="3271452"/>
          </a:xfrm>
          <a:prstGeom prst="rect">
            <a:avLst/>
          </a:prstGeom>
        </p:spPr>
      </p:pic>
      <p:pic>
        <p:nvPicPr>
          <p:cNvPr id="14" name="图片 13" descr="图片包含 图形用户界面&#10;&#10;描述已自动生成">
            <a:extLst>
              <a:ext uri="{FF2B5EF4-FFF2-40B4-BE49-F238E27FC236}">
                <a16:creationId xmlns:a16="http://schemas.microsoft.com/office/drawing/2014/main" id="{44CEE06B-16C4-4352-9378-D8AE41F7C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727" y="3865277"/>
            <a:ext cx="623118" cy="2106731"/>
          </a:xfrm>
          <a:prstGeom prst="rect">
            <a:avLst/>
          </a:prstGeom>
        </p:spPr>
      </p:pic>
      <p:pic>
        <p:nvPicPr>
          <p:cNvPr id="16" name="图片 15" descr="文本&#10;&#10;描述已自动生成">
            <a:extLst>
              <a:ext uri="{FF2B5EF4-FFF2-40B4-BE49-F238E27FC236}">
                <a16:creationId xmlns:a16="http://schemas.microsoft.com/office/drawing/2014/main" id="{1198814D-ADC3-4663-BB92-3E23F3AD6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9241" y="3307072"/>
            <a:ext cx="2520280" cy="3052016"/>
          </a:xfrm>
          <a:prstGeom prst="rect">
            <a:avLst/>
          </a:prstGeom>
        </p:spPr>
      </p:pic>
      <p:sp>
        <p:nvSpPr>
          <p:cNvPr id="17" name="Rectangle 5">
            <a:extLst>
              <a:ext uri="{FF2B5EF4-FFF2-40B4-BE49-F238E27FC236}">
                <a16:creationId xmlns:a16="http://schemas.microsoft.com/office/drawing/2014/main" id="{29C6F9F2-0E23-477C-8040-90045861EB68}"/>
              </a:ext>
            </a:extLst>
          </p:cNvPr>
          <p:cNvSpPr/>
          <p:nvPr/>
        </p:nvSpPr>
        <p:spPr>
          <a:xfrm>
            <a:off x="1860848" y="6669047"/>
            <a:ext cx="5832648" cy="32854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n"/>
            </a:pPr>
            <a:r>
              <a:rPr lang="en-US" altLang="zh-CN" sz="1870" dirty="0">
                <a:solidFill>
                  <a:schemeClr val="tx1"/>
                </a:solidFill>
              </a:rPr>
              <a:t>For </a:t>
            </a:r>
            <a:r>
              <a:rPr lang="zh-CN" altLang="en-US" sz="1870" dirty="0">
                <a:solidFill>
                  <a:schemeClr val="tx1"/>
                </a:solidFill>
              </a:rPr>
              <a:t>的过程，就是背后调用</a:t>
            </a:r>
            <a:r>
              <a:rPr lang="en-US" altLang="zh-CN" sz="1870" dirty="0">
                <a:solidFill>
                  <a:schemeClr val="tx1"/>
                </a:solidFill>
              </a:rPr>
              <a:t>__</a:t>
            </a:r>
            <a:r>
              <a:rPr lang="en-US" altLang="zh-CN" sz="1870" dirty="0" err="1">
                <a:solidFill>
                  <a:schemeClr val="tx1"/>
                </a:solidFill>
              </a:rPr>
              <a:t>iter</a:t>
            </a:r>
            <a:r>
              <a:rPr lang="en-US" altLang="zh-CN" sz="1870" dirty="0">
                <a:solidFill>
                  <a:schemeClr val="tx1"/>
                </a:solidFill>
              </a:rPr>
              <a:t>__, __next__</a:t>
            </a:r>
            <a:r>
              <a:rPr lang="zh-CN" altLang="en-US" sz="1870" dirty="0">
                <a:solidFill>
                  <a:schemeClr val="tx1"/>
                </a:solidFill>
              </a:rPr>
              <a:t>的过程</a:t>
            </a:r>
            <a:endParaRPr lang="en-US" altLang="zh-CN" sz="1870" dirty="0">
              <a:solidFill>
                <a:schemeClr val="tx1"/>
              </a:solidFill>
            </a:endParaRPr>
          </a:p>
        </p:txBody>
      </p:sp>
    </p:spTree>
    <p:extLst>
      <p:ext uri="{BB962C8B-B14F-4D97-AF65-F5344CB8AC3E}">
        <p14:creationId xmlns:p14="http://schemas.microsoft.com/office/powerpoint/2010/main" val="3940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942537" cy="621837"/>
          </a:xfrm>
          <a:prstGeom prst="rect">
            <a:avLst/>
          </a:prstGeom>
          <a:noFill/>
        </p:spPr>
        <p:txBody>
          <a:bodyPr wrap="none" rtlCol="0">
            <a:spAutoFit/>
          </a:bodyPr>
          <a:lstStyle/>
          <a:p>
            <a:r>
              <a:rPr lang="en-US" altLang="zh-CN" sz="3441" dirty="0">
                <a:solidFill>
                  <a:schemeClr val="accent2">
                    <a:lumMod val="75000"/>
                  </a:schemeClr>
                </a:solidFill>
              </a:rPr>
              <a:t>Random integer</a:t>
            </a:r>
            <a:endParaRPr lang="en-US" sz="3441" dirty="0">
              <a:solidFill>
                <a:schemeClr val="accent2">
                  <a:lumMod val="75000"/>
                </a:schemeClr>
              </a:solidFill>
            </a:endParaRPr>
          </a:p>
        </p:txBody>
      </p:sp>
      <p:sp>
        <p:nvSpPr>
          <p:cNvPr id="11" name="Rectangle 10"/>
          <p:cNvSpPr/>
          <p:nvPr/>
        </p:nvSpPr>
        <p:spPr>
          <a:xfrm>
            <a:off x="981114" y="1199639"/>
            <a:ext cx="8496944" cy="380104"/>
          </a:xfrm>
          <a:prstGeom prst="rect">
            <a:avLst/>
          </a:prstGeom>
        </p:spPr>
        <p:txBody>
          <a:bodyPr wrap="square">
            <a:spAutoFit/>
          </a:bodyPr>
          <a:lstStyle/>
          <a:p>
            <a:pPr marL="285750" indent="-285750">
              <a:buFont typeface="Wingdings" panose="05000000000000000000" pitchFamily="2" charset="2"/>
              <a:buChar char="p"/>
            </a:pPr>
            <a:r>
              <a:rPr lang="en-US" altLang="zh-CN" sz="1870" dirty="0" err="1">
                <a:solidFill>
                  <a:srgbClr val="7030A0"/>
                </a:solidFill>
              </a:rPr>
              <a:t>random.randint</a:t>
            </a:r>
            <a:r>
              <a:rPr lang="en-US" altLang="zh-CN" sz="1870" dirty="0">
                <a:solidFill>
                  <a:srgbClr val="7030A0"/>
                </a:solidFill>
              </a:rPr>
              <a:t>(a, b): </a:t>
            </a:r>
            <a:r>
              <a:rPr lang="en-US" altLang="zh-CN" sz="1870" dirty="0"/>
              <a:t>Return a random integer N such that a &lt;= N &lt;= b</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727" y="1590453"/>
            <a:ext cx="8378469" cy="84744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27" y="2483259"/>
            <a:ext cx="4533900" cy="571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26" y="3160241"/>
            <a:ext cx="2838083" cy="36004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7956" y="3151856"/>
            <a:ext cx="5481240" cy="670577"/>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7B12816-635B-D249-BE4E-A4969E8EEF6E}"/>
                  </a:ext>
                </a:extLst>
              </p:cNvPr>
              <p:cNvSpPr/>
              <p:nvPr/>
            </p:nvSpPr>
            <p:spPr>
              <a:xfrm>
                <a:off x="3677957" y="4053379"/>
                <a:ext cx="5481240" cy="2589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solidFill>
                      <a:schemeClr val="tx1"/>
                    </a:solidFill>
                  </a:rPr>
                  <a:t>As rounds grows, the probability goes to 1/6</a:t>
                </a:r>
                <a14:m>
                  <m:oMath xmlns:m="http://schemas.openxmlformats.org/officeDocument/2006/math">
                    <m:r>
                      <a:rPr lang="en-US" altLang="zh-CN" sz="1800" b="0" i="1" smtClean="0">
                        <a:solidFill>
                          <a:schemeClr val="tx1"/>
                        </a:solidFill>
                        <a:latin typeface="Cambria Math" panose="02040503050406030204" pitchFamily="18" charset="0"/>
                      </a:rPr>
                      <m:t>∼0.166</m:t>
                    </m:r>
                  </m:oMath>
                </a14:m>
                <a:endParaRPr lang="en-US" altLang="zh-CN" sz="1800" dirty="0">
                  <a:solidFill>
                    <a:schemeClr val="tx1"/>
                  </a:solidFill>
                </a:endParaRPr>
              </a:p>
            </p:txBody>
          </p:sp>
        </mc:Choice>
        <mc:Fallback xmlns="">
          <p:sp>
            <p:nvSpPr>
              <p:cNvPr id="12" name="Rectangle 11">
                <a:extLst>
                  <a:ext uri="{FF2B5EF4-FFF2-40B4-BE49-F238E27FC236}">
                    <a16:creationId xmlns:a16="http://schemas.microsoft.com/office/drawing/2014/main" id="{D7B12816-635B-D249-BE4E-A4969E8EEF6E}"/>
                  </a:ext>
                </a:extLst>
              </p:cNvPr>
              <p:cNvSpPr>
                <a:spLocks noRot="1" noChangeAspect="1" noMove="1" noResize="1" noEditPoints="1" noAdjustHandles="1" noChangeArrowheads="1" noChangeShapeType="1" noTextEdit="1"/>
              </p:cNvSpPr>
              <p:nvPr/>
            </p:nvSpPr>
            <p:spPr>
              <a:xfrm>
                <a:off x="3677957" y="4053379"/>
                <a:ext cx="5481240" cy="258990"/>
              </a:xfrm>
              <a:prstGeom prst="rect">
                <a:avLst/>
              </a:prstGeom>
              <a:blipFill>
                <a:blip r:embed="rId6"/>
                <a:stretch>
                  <a:fillRect l="-777" t="-29545" b="-54545"/>
                </a:stretch>
              </a:blipFill>
            </p:spPr>
            <p:txBody>
              <a:bodyPr/>
              <a:lstStyle/>
              <a:p>
                <a:r>
                  <a:rPr lang="zh-CN" altLang="en-US">
                    <a:noFill/>
                  </a:rPr>
                  <a:t> </a:t>
                </a:r>
              </a:p>
            </p:txBody>
          </p:sp>
        </mc:Fallback>
      </mc:AlternateContent>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4013" y="4665781"/>
            <a:ext cx="5524944" cy="979931"/>
          </a:xfrm>
          <a:prstGeom prst="rect">
            <a:avLst/>
          </a:prstGeom>
        </p:spPr>
      </p:pic>
    </p:spTree>
    <p:extLst>
      <p:ext uri="{BB962C8B-B14F-4D97-AF65-F5344CB8AC3E}">
        <p14:creationId xmlns:p14="http://schemas.microsoft.com/office/powerpoint/2010/main" val="3007048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521029" cy="621837"/>
          </a:xfrm>
          <a:prstGeom prst="rect">
            <a:avLst/>
          </a:prstGeom>
          <a:noFill/>
        </p:spPr>
        <p:txBody>
          <a:bodyPr wrap="none" rtlCol="0">
            <a:spAutoFit/>
          </a:bodyPr>
          <a:lstStyle/>
          <a:p>
            <a:r>
              <a:rPr lang="en-US" sz="3441" dirty="0">
                <a:solidFill>
                  <a:schemeClr val="accent2">
                    <a:lumMod val="75000"/>
                  </a:schemeClr>
                </a:solidFill>
              </a:rPr>
              <a:t>Create an Iterator </a:t>
            </a:r>
          </a:p>
        </p:txBody>
      </p:sp>
      <p:sp>
        <p:nvSpPr>
          <p:cNvPr id="9" name="TextBox 8">
            <a:extLst>
              <a:ext uri="{FF2B5EF4-FFF2-40B4-BE49-F238E27FC236}">
                <a16:creationId xmlns:a16="http://schemas.microsoft.com/office/drawing/2014/main" id="{7F67BC33-3D78-4910-AE8E-CC263A5225A8}"/>
              </a:ext>
            </a:extLst>
          </p:cNvPr>
          <p:cNvSpPr txBox="1"/>
          <p:nvPr/>
        </p:nvSpPr>
        <p:spPr>
          <a:xfrm>
            <a:off x="8341568" y="387589"/>
            <a:ext cx="1146468" cy="380425"/>
          </a:xfrm>
          <a:prstGeom prst="rect">
            <a:avLst/>
          </a:prstGeom>
          <a:noFill/>
          <a:ln w="19050">
            <a:solidFill>
              <a:srgbClr val="5B9BD5"/>
            </a:solidFill>
          </a:ln>
        </p:spPr>
        <p:txBody>
          <a:bodyPr wrap="none" rtlCol="0">
            <a:spAutoFit/>
          </a:bodyPr>
          <a:lstStyle/>
          <a:p>
            <a:r>
              <a:rPr lang="zh-CN" altLang="en-US" dirty="0"/>
              <a:t>仅供了解</a:t>
            </a:r>
            <a:endParaRPr lang="en-US" dirty="0"/>
          </a:p>
        </p:txBody>
      </p:sp>
      <p:sp>
        <p:nvSpPr>
          <p:cNvPr id="8" name="Rectangle 5">
            <a:extLst>
              <a:ext uri="{FF2B5EF4-FFF2-40B4-BE49-F238E27FC236}">
                <a16:creationId xmlns:a16="http://schemas.microsoft.com/office/drawing/2014/main" id="{B0745FFA-B98A-4989-B42A-7203155FEF45}"/>
              </a:ext>
            </a:extLst>
          </p:cNvPr>
          <p:cNvSpPr/>
          <p:nvPr/>
        </p:nvSpPr>
        <p:spPr>
          <a:xfrm>
            <a:off x="5821288" y="2293670"/>
            <a:ext cx="4169220" cy="32027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n"/>
            </a:pPr>
            <a:r>
              <a:rPr lang="zh-CN" altLang="en-US" sz="1870" dirty="0">
                <a:solidFill>
                  <a:schemeClr val="tx1"/>
                </a:solidFill>
              </a:rPr>
              <a:t>系统自定义的</a:t>
            </a:r>
            <a:r>
              <a:rPr lang="en-US" altLang="zh-CN" sz="1870" dirty="0">
                <a:solidFill>
                  <a:schemeClr val="tx1"/>
                </a:solidFill>
              </a:rPr>
              <a:t>list, tuple</a:t>
            </a:r>
            <a:r>
              <a:rPr lang="zh-CN" altLang="en-US" sz="1870" dirty="0">
                <a:solidFill>
                  <a:schemeClr val="tx1"/>
                </a:solidFill>
              </a:rPr>
              <a:t>等实现了</a:t>
            </a:r>
            <a:r>
              <a:rPr lang="en-US" altLang="zh-CN" sz="1870" dirty="0">
                <a:solidFill>
                  <a:schemeClr val="tx1"/>
                </a:solidFill>
              </a:rPr>
              <a:t>__</a:t>
            </a:r>
            <a:r>
              <a:rPr lang="en-US" altLang="zh-CN" sz="1870" dirty="0" err="1">
                <a:solidFill>
                  <a:schemeClr val="tx1"/>
                </a:solidFill>
              </a:rPr>
              <a:t>iter</a:t>
            </a:r>
            <a:r>
              <a:rPr lang="en-US" altLang="zh-CN" sz="1870" dirty="0">
                <a:solidFill>
                  <a:schemeClr val="tx1"/>
                </a:solidFill>
              </a:rPr>
              <a:t>__(), __next__()</a:t>
            </a:r>
          </a:p>
          <a:p>
            <a:pPr marL="342900" indent="-342900">
              <a:buFont typeface="Wingdings" panose="05000000000000000000" pitchFamily="2" charset="2"/>
              <a:buChar char="n"/>
            </a:pPr>
            <a:r>
              <a:rPr lang="zh-CN" altLang="en-US" sz="1870" dirty="0">
                <a:solidFill>
                  <a:schemeClr val="tx1"/>
                </a:solidFill>
              </a:rPr>
              <a:t>自定义的类型，必须自己实现</a:t>
            </a:r>
            <a:endParaRPr lang="en-US" altLang="zh-CN" sz="1870" dirty="0">
              <a:solidFill>
                <a:schemeClr val="tx1"/>
              </a:solidFill>
            </a:endParaRPr>
          </a:p>
          <a:p>
            <a:pPr marL="342900" indent="-342900">
              <a:buFont typeface="Wingdings" panose="05000000000000000000" pitchFamily="2" charset="2"/>
              <a:buChar char="n"/>
            </a:pPr>
            <a:r>
              <a:rPr lang="en-US" altLang="zh-CN" sz="1870" dirty="0">
                <a:solidFill>
                  <a:schemeClr val="tx1"/>
                </a:solidFill>
              </a:rPr>
              <a:t>For </a:t>
            </a:r>
            <a:r>
              <a:rPr lang="zh-CN" altLang="en-US" sz="1870" dirty="0">
                <a:solidFill>
                  <a:schemeClr val="tx1"/>
                </a:solidFill>
              </a:rPr>
              <a:t>遍历过程中，自动调用</a:t>
            </a:r>
            <a:r>
              <a:rPr lang="en-US" altLang="zh-CN" sz="1870" dirty="0">
                <a:solidFill>
                  <a:schemeClr val="tx1"/>
                </a:solidFill>
              </a:rPr>
              <a:t>__</a:t>
            </a:r>
            <a:r>
              <a:rPr lang="en-US" altLang="zh-CN" sz="1870" dirty="0" err="1">
                <a:solidFill>
                  <a:schemeClr val="tx1"/>
                </a:solidFill>
              </a:rPr>
              <a:t>iter</a:t>
            </a:r>
            <a:r>
              <a:rPr lang="en-US" altLang="zh-CN" sz="1870" dirty="0">
                <a:solidFill>
                  <a:schemeClr val="tx1"/>
                </a:solidFill>
              </a:rPr>
              <a:t>__(), __next__()</a:t>
            </a:r>
            <a:r>
              <a:rPr lang="zh-CN" altLang="en-US" sz="1870" dirty="0">
                <a:solidFill>
                  <a:schemeClr val="tx1"/>
                </a:solidFill>
              </a:rPr>
              <a:t>的</a:t>
            </a:r>
            <a:endParaRPr lang="en-US" altLang="zh-CN" sz="1870" dirty="0">
              <a:solidFill>
                <a:schemeClr val="tx1"/>
              </a:solidFill>
            </a:endParaRPr>
          </a:p>
          <a:p>
            <a:pPr marL="342900" indent="-342900">
              <a:buFont typeface="Wingdings" panose="05000000000000000000" pitchFamily="2" charset="2"/>
              <a:buChar char="n"/>
            </a:pPr>
            <a:r>
              <a:rPr lang="zh-CN" altLang="en-US" sz="1870" dirty="0">
                <a:solidFill>
                  <a:schemeClr val="tx1"/>
                </a:solidFill>
              </a:rPr>
              <a:t>对于定义了</a:t>
            </a:r>
            <a:r>
              <a:rPr lang="en-US" altLang="zh-CN" sz="1870" dirty="0">
                <a:solidFill>
                  <a:schemeClr val="tx1"/>
                </a:solidFill>
              </a:rPr>
              <a:t>__</a:t>
            </a:r>
            <a:r>
              <a:rPr lang="en-US" altLang="zh-CN" sz="1870" dirty="0" err="1">
                <a:solidFill>
                  <a:schemeClr val="tx1"/>
                </a:solidFill>
              </a:rPr>
              <a:t>iter</a:t>
            </a:r>
            <a:r>
              <a:rPr lang="en-US" altLang="zh-CN" sz="1870" dirty="0">
                <a:solidFill>
                  <a:schemeClr val="tx1"/>
                </a:solidFill>
              </a:rPr>
              <a:t>__(), __next__()</a:t>
            </a:r>
            <a:r>
              <a:rPr lang="zh-CN" altLang="en-US" sz="1870" dirty="0">
                <a:solidFill>
                  <a:schemeClr val="tx1"/>
                </a:solidFill>
              </a:rPr>
              <a:t>的自定义类，可以通过定义</a:t>
            </a:r>
            <a:r>
              <a:rPr lang="en-US" altLang="zh-CN" sz="1870" dirty="0" err="1">
                <a:solidFill>
                  <a:schemeClr val="tx1"/>
                </a:solidFill>
              </a:rPr>
              <a:t>iter</a:t>
            </a:r>
            <a:r>
              <a:rPr lang="en-US" altLang="zh-CN" sz="1870" dirty="0">
                <a:solidFill>
                  <a:schemeClr val="tx1"/>
                </a:solidFill>
              </a:rPr>
              <a:t>(),</a:t>
            </a:r>
            <a:r>
              <a:rPr lang="zh-CN" altLang="en-US" sz="1870" dirty="0">
                <a:solidFill>
                  <a:schemeClr val="tx1"/>
                </a:solidFill>
              </a:rPr>
              <a:t>生成迭代器，</a:t>
            </a:r>
            <a:r>
              <a:rPr lang="en-US" altLang="zh-CN" sz="1870" dirty="0">
                <a:solidFill>
                  <a:schemeClr val="tx1"/>
                </a:solidFill>
              </a:rPr>
              <a:t> next()</a:t>
            </a:r>
            <a:r>
              <a:rPr lang="zh-CN" altLang="en-US" sz="1870" dirty="0">
                <a:solidFill>
                  <a:schemeClr val="tx1"/>
                </a:solidFill>
              </a:rPr>
              <a:t>进行迭代</a:t>
            </a:r>
            <a:endParaRPr lang="en-US" altLang="zh-CN" sz="1870" dirty="0">
              <a:solidFill>
                <a:schemeClr val="tx1"/>
              </a:solidFill>
            </a:endParaRPr>
          </a:p>
          <a:p>
            <a:pPr marL="342900" indent="-342900">
              <a:buFont typeface="Wingdings" panose="05000000000000000000" pitchFamily="2" charset="2"/>
              <a:buChar char="n"/>
            </a:pPr>
            <a:r>
              <a:rPr lang="en-US" altLang="zh-CN" sz="1870" dirty="0" err="1">
                <a:solidFill>
                  <a:schemeClr val="tx1"/>
                </a:solidFill>
              </a:rPr>
              <a:t>iter</a:t>
            </a:r>
            <a:r>
              <a:rPr lang="en-US" altLang="zh-CN" sz="1870" dirty="0">
                <a:solidFill>
                  <a:schemeClr val="tx1"/>
                </a:solidFill>
              </a:rPr>
              <a:t>(), next()</a:t>
            </a:r>
            <a:r>
              <a:rPr lang="zh-CN" altLang="en-US" sz="1870" dirty="0">
                <a:solidFill>
                  <a:schemeClr val="tx1"/>
                </a:solidFill>
              </a:rPr>
              <a:t>分别对应于</a:t>
            </a:r>
            <a:r>
              <a:rPr lang="en-US" altLang="zh-CN" sz="1870" dirty="0">
                <a:solidFill>
                  <a:schemeClr val="tx1"/>
                </a:solidFill>
              </a:rPr>
              <a:t>__</a:t>
            </a:r>
            <a:r>
              <a:rPr lang="en-US" altLang="zh-CN" sz="1870" dirty="0" err="1">
                <a:solidFill>
                  <a:schemeClr val="tx1"/>
                </a:solidFill>
              </a:rPr>
              <a:t>iter</a:t>
            </a:r>
            <a:r>
              <a:rPr lang="en-US" altLang="zh-CN" sz="1870" dirty="0">
                <a:solidFill>
                  <a:schemeClr val="tx1"/>
                </a:solidFill>
              </a:rPr>
              <a:t>__(), __next__()</a:t>
            </a:r>
            <a:endParaRPr lang="zh-CN" altLang="en-US" sz="1870" dirty="0">
              <a:solidFill>
                <a:schemeClr val="tx1"/>
              </a:solidFill>
            </a:endParaRPr>
          </a:p>
        </p:txBody>
      </p:sp>
      <p:pic>
        <p:nvPicPr>
          <p:cNvPr id="13" name="图片 12" descr="文本&#10;&#10;描述已自动生成">
            <a:extLst>
              <a:ext uri="{FF2B5EF4-FFF2-40B4-BE49-F238E27FC236}">
                <a16:creationId xmlns:a16="http://schemas.microsoft.com/office/drawing/2014/main" id="{CE432864-8F85-4E01-80B4-DDC29174D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32" y="1360041"/>
            <a:ext cx="4197179" cy="5328592"/>
          </a:xfrm>
          <a:prstGeom prst="rect">
            <a:avLst/>
          </a:prstGeom>
        </p:spPr>
      </p:pic>
      <p:pic>
        <p:nvPicPr>
          <p:cNvPr id="15" name="图片 14" descr="图形用户界面&#10;&#10;低可信度描述已自动生成">
            <a:extLst>
              <a:ext uri="{FF2B5EF4-FFF2-40B4-BE49-F238E27FC236}">
                <a16:creationId xmlns:a16="http://schemas.microsoft.com/office/drawing/2014/main" id="{D9DC9050-2997-4C3F-AA09-8C60992BD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474" y="3488534"/>
            <a:ext cx="990850" cy="3204451"/>
          </a:xfrm>
          <a:prstGeom prst="rect">
            <a:avLst/>
          </a:prstGeom>
        </p:spPr>
      </p:pic>
    </p:spTree>
    <p:extLst>
      <p:ext uri="{BB962C8B-B14F-4D97-AF65-F5344CB8AC3E}">
        <p14:creationId xmlns:p14="http://schemas.microsoft.com/office/powerpoint/2010/main" val="3311150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008609" cy="621837"/>
          </a:xfrm>
          <a:prstGeom prst="rect">
            <a:avLst/>
          </a:prstGeom>
          <a:noFill/>
        </p:spPr>
        <p:txBody>
          <a:bodyPr wrap="none" rtlCol="0">
            <a:spAutoFit/>
          </a:bodyPr>
          <a:lstStyle/>
          <a:p>
            <a:r>
              <a:rPr lang="en-US" sz="3441" dirty="0">
                <a:solidFill>
                  <a:schemeClr val="accent2">
                    <a:lumMod val="75000"/>
                  </a:schemeClr>
                </a:solidFill>
              </a:rPr>
              <a:t>Quiz</a:t>
            </a:r>
          </a:p>
        </p:txBody>
      </p:sp>
      <p:pic>
        <p:nvPicPr>
          <p:cNvPr id="3" name="Picture 2">
            <a:extLst>
              <a:ext uri="{FF2B5EF4-FFF2-40B4-BE49-F238E27FC236}">
                <a16:creationId xmlns:a16="http://schemas.microsoft.com/office/drawing/2014/main" id="{385EB398-BDC6-4DAD-D840-B0FDEAE0B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752" y="1586230"/>
            <a:ext cx="2952328" cy="1026114"/>
          </a:xfrm>
          <a:prstGeom prst="rect">
            <a:avLst/>
          </a:prstGeom>
        </p:spPr>
      </p:pic>
      <p:sp>
        <p:nvSpPr>
          <p:cNvPr id="6" name="TextBox 5">
            <a:extLst>
              <a:ext uri="{FF2B5EF4-FFF2-40B4-BE49-F238E27FC236}">
                <a16:creationId xmlns:a16="http://schemas.microsoft.com/office/drawing/2014/main" id="{47F0633C-E479-D8FD-0F86-5BE57F32555A}"/>
              </a:ext>
            </a:extLst>
          </p:cNvPr>
          <p:cNvSpPr txBox="1"/>
          <p:nvPr/>
        </p:nvSpPr>
        <p:spPr>
          <a:xfrm>
            <a:off x="924744" y="3088233"/>
            <a:ext cx="8527704" cy="707886"/>
          </a:xfrm>
          <a:prstGeom prst="rect">
            <a:avLst/>
          </a:prstGeom>
          <a:noFill/>
        </p:spPr>
        <p:txBody>
          <a:bodyPr wrap="square">
            <a:spAutoFit/>
          </a:bodyPr>
          <a:lstStyle/>
          <a:p>
            <a:pPr marL="0" marR="0" algn="just">
              <a:spcBef>
                <a:spcPts val="0"/>
              </a:spcBef>
              <a:spcAft>
                <a:spcPts val="0"/>
              </a:spcAft>
            </a:pPr>
            <a:r>
              <a:rPr lang="en-US" sz="2000" kern="100" dirty="0">
                <a:solidFill>
                  <a:srgbClr val="000000"/>
                </a:solidFill>
                <a:effectLst/>
                <a:latin typeface="Times New Roman" panose="02020603050405020304" pitchFamily="18" charset="0"/>
                <a:ea typeface="Microsoft YaHei" panose="020B0503020204020204" pitchFamily="34" charset="-122"/>
              </a:rPr>
              <a:t>A.	1 [0, 2, 3]  		B.	1 [1, 0, 3]		</a:t>
            </a:r>
          </a:p>
          <a:p>
            <a:pPr marL="0" marR="0" algn="just">
              <a:spcBef>
                <a:spcPts val="0"/>
              </a:spcBef>
              <a:spcAft>
                <a:spcPts val="0"/>
              </a:spcAft>
            </a:pPr>
            <a:r>
              <a:rPr lang="en-US" sz="2000" kern="100" dirty="0">
                <a:solidFill>
                  <a:srgbClr val="000000"/>
                </a:solidFill>
                <a:effectLst/>
                <a:latin typeface="Times New Roman" panose="02020603050405020304" pitchFamily="18" charset="0"/>
                <a:ea typeface="Microsoft YaHei" panose="020B0503020204020204" pitchFamily="34" charset="-122"/>
              </a:rPr>
              <a:t>C.	1 [1, 2, 3]		D.	1 [1, 1, 3] </a:t>
            </a:r>
            <a:endParaRPr lang="en-US" sz="1600" kern="100" dirty="0">
              <a:effectLst/>
              <a:latin typeface="Times New Roman" panose="02020603050405020304" pitchFamily="18" charset="0"/>
              <a:ea typeface="SimSun" panose="02010600030101010101" pitchFamily="2" charset="-122"/>
            </a:endParaRPr>
          </a:p>
        </p:txBody>
      </p:sp>
      <p:sp>
        <p:nvSpPr>
          <p:cNvPr id="7" name="TextBox 6">
            <a:extLst>
              <a:ext uri="{FF2B5EF4-FFF2-40B4-BE49-F238E27FC236}">
                <a16:creationId xmlns:a16="http://schemas.microsoft.com/office/drawing/2014/main" id="{C898726A-E060-0536-C79D-C9C02268CA80}"/>
              </a:ext>
            </a:extLst>
          </p:cNvPr>
          <p:cNvSpPr txBox="1"/>
          <p:nvPr/>
        </p:nvSpPr>
        <p:spPr>
          <a:xfrm>
            <a:off x="5821288" y="4456385"/>
            <a:ext cx="3281668" cy="1820883"/>
          </a:xfrm>
          <a:prstGeom prst="rect">
            <a:avLst/>
          </a:prstGeom>
          <a:noFill/>
        </p:spPr>
        <p:txBody>
          <a:bodyPr wrap="none" rtlCol="0">
            <a:spAutoFit/>
          </a:bodyPr>
          <a:lstStyle/>
          <a:p>
            <a:r>
              <a:rPr lang="zh-CN" altLang="en-US" dirty="0"/>
              <a:t>先打包</a:t>
            </a:r>
            <a:r>
              <a:rPr lang="en-US" altLang="zh-CN" dirty="0"/>
              <a:t>(</a:t>
            </a:r>
            <a:r>
              <a:rPr lang="en-US" altLang="zh-CN" dirty="0">
                <a:latin typeface="Times New Roman" panose="02020603050405020304" pitchFamily="18" charset="0"/>
                <a:cs typeface="Times New Roman" panose="02020603050405020304" pitchFamily="18" charset="0"/>
              </a:rPr>
              <a:t>pack</a:t>
            </a:r>
            <a:r>
              <a:rPr lang="en-US" altLang="zh-CN" dirty="0"/>
              <a:t>)</a:t>
            </a:r>
            <a:r>
              <a:rPr lang="zh-CN" altLang="en-US" dirty="0"/>
              <a:t>，再开箱</a:t>
            </a:r>
            <a:r>
              <a:rPr lang="en-US" altLang="zh-CN" dirty="0"/>
              <a:t>(</a:t>
            </a:r>
            <a:r>
              <a:rPr lang="en-US" altLang="zh-CN" dirty="0">
                <a:latin typeface="Times New Roman" panose="02020603050405020304" pitchFamily="18" charset="0"/>
                <a:cs typeface="Times New Roman" panose="02020603050405020304" pitchFamily="18" charset="0"/>
              </a:rPr>
              <a:t>unpack</a:t>
            </a:r>
            <a:r>
              <a:rPr lang="en-US" altLang="zh-CN" dirty="0"/>
              <a:t>)</a:t>
            </a:r>
          </a:p>
          <a:p>
            <a:r>
              <a:rPr lang="en-US" dirty="0">
                <a:latin typeface="Times New Roman" panose="02020603050405020304" pitchFamily="18" charset="0"/>
                <a:cs typeface="Times New Roman" panose="02020603050405020304" pitchFamily="18" charset="0"/>
              </a:rPr>
              <a:t>L(</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L(0), 0 = 1, 0</a:t>
            </a:r>
          </a:p>
          <a:p>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L(</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1, 0</a:t>
            </a:r>
          </a:p>
          <a:p>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1</a:t>
            </a:r>
          </a:p>
          <a:p>
            <a:r>
              <a:rPr lang="en-US" dirty="0">
                <a:latin typeface="Times New Roman" panose="02020603050405020304" pitchFamily="18" charset="0"/>
                <a:cs typeface="Times New Roman" panose="02020603050405020304" pitchFamily="18" charset="0"/>
              </a:rPr>
              <a:t>L(1) = 0</a:t>
            </a:r>
          </a:p>
          <a:p>
            <a:r>
              <a:rPr lang="en-US" dirty="0">
                <a:latin typeface="Times New Roman" panose="02020603050405020304" pitchFamily="18" charset="0"/>
                <a:cs typeface="Times New Roman" panose="02020603050405020304" pitchFamily="18" charset="0"/>
              </a:rPr>
              <a:t>1, [1, 0, 3]</a:t>
            </a:r>
          </a:p>
        </p:txBody>
      </p:sp>
    </p:spTree>
    <p:extLst>
      <p:ext uri="{BB962C8B-B14F-4D97-AF65-F5344CB8AC3E}">
        <p14:creationId xmlns:p14="http://schemas.microsoft.com/office/powerpoint/2010/main" val="2519415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5532284" cy="621837"/>
          </a:xfrm>
          <a:prstGeom prst="rect">
            <a:avLst/>
          </a:prstGeom>
          <a:noFill/>
        </p:spPr>
        <p:txBody>
          <a:bodyPr wrap="none" rtlCol="0">
            <a:spAutoFit/>
          </a:bodyPr>
          <a:lstStyle/>
          <a:p>
            <a:r>
              <a:rPr lang="en-US" altLang="zh-CN" sz="3441" dirty="0">
                <a:solidFill>
                  <a:schemeClr val="accent2">
                    <a:lumMod val="75000"/>
                  </a:schemeClr>
                </a:solidFill>
              </a:rPr>
              <a:t>List</a:t>
            </a:r>
            <a:r>
              <a:rPr lang="zh-CN" altLang="en-US" sz="3441" dirty="0">
                <a:solidFill>
                  <a:schemeClr val="accent2">
                    <a:lumMod val="75000"/>
                  </a:schemeClr>
                </a:solidFill>
              </a:rPr>
              <a:t> </a:t>
            </a:r>
            <a:r>
              <a:rPr lang="en-US" altLang="zh-CN" sz="3441" dirty="0">
                <a:solidFill>
                  <a:schemeClr val="accent2">
                    <a:lumMod val="75000"/>
                  </a:schemeClr>
                </a:solidFill>
              </a:rPr>
              <a:t>comprehension (</a:t>
            </a:r>
            <a:r>
              <a:rPr lang="zh-CN" altLang="en-US" sz="3441" dirty="0">
                <a:solidFill>
                  <a:schemeClr val="accent2">
                    <a:lumMod val="75000"/>
                  </a:schemeClr>
                </a:solidFill>
              </a:rPr>
              <a:t>列表推导</a:t>
            </a:r>
            <a:r>
              <a:rPr lang="en-US" altLang="zh-CN" sz="3441" dirty="0">
                <a:solidFill>
                  <a:schemeClr val="accent2">
                    <a:lumMod val="75000"/>
                  </a:schemeClr>
                </a:solidFill>
              </a:rPr>
              <a:t>)</a:t>
            </a:r>
            <a:endParaRPr lang="en-US" sz="3441" dirty="0">
              <a:solidFill>
                <a:schemeClr val="accent2">
                  <a:lumMod val="75000"/>
                </a:schemeClr>
              </a:solidFill>
            </a:endParaRPr>
          </a:p>
        </p:txBody>
      </p:sp>
      <p:sp>
        <p:nvSpPr>
          <p:cNvPr id="11" name="Rectangle 10"/>
          <p:cNvSpPr/>
          <p:nvPr/>
        </p:nvSpPr>
        <p:spPr>
          <a:xfrm>
            <a:off x="636712" y="1199639"/>
            <a:ext cx="8784976" cy="5272213"/>
          </a:xfrm>
          <a:prstGeom prst="rect">
            <a:avLst/>
          </a:prstGeom>
        </p:spPr>
        <p:txBody>
          <a:bodyPr wrap="square">
            <a:spAutoFit/>
          </a:bodyPr>
          <a:lstStyle/>
          <a:p>
            <a:pPr marL="342900" indent="-342900">
              <a:buFont typeface="Wingdings" pitchFamily="2" charset="2"/>
              <a:buChar char="q"/>
            </a:pPr>
            <a:r>
              <a:rPr lang="en-US" altLang="zh-CN" sz="1870" dirty="0"/>
              <a:t>Now</a:t>
            </a:r>
            <a:r>
              <a:rPr lang="zh-CN" altLang="en-US" sz="1870" dirty="0"/>
              <a:t> </a:t>
            </a:r>
            <a:r>
              <a:rPr lang="en-US" altLang="zh-CN" sz="1870" dirty="0"/>
              <a:t>we</a:t>
            </a:r>
            <a:r>
              <a:rPr lang="zh-CN" altLang="en-US" sz="1870" dirty="0"/>
              <a:t> </a:t>
            </a:r>
            <a:r>
              <a:rPr lang="en-US" altLang="zh-CN" sz="1870" dirty="0"/>
              <a:t>will</a:t>
            </a:r>
            <a:r>
              <a:rPr lang="zh-CN" altLang="en-US" sz="1870" dirty="0"/>
              <a:t> </a:t>
            </a:r>
            <a:r>
              <a:rPr lang="en-US" altLang="zh-CN" sz="1870" dirty="0"/>
              <a:t>introduce</a:t>
            </a:r>
            <a:r>
              <a:rPr lang="zh-CN" altLang="en-US" sz="1870" dirty="0"/>
              <a:t> </a:t>
            </a:r>
            <a:r>
              <a:rPr lang="en-US" altLang="zh-CN" sz="1870" dirty="0"/>
              <a:t>a</a:t>
            </a:r>
            <a:r>
              <a:rPr lang="zh-CN" altLang="en-US" sz="1870" dirty="0"/>
              <a:t> </a:t>
            </a:r>
            <a:r>
              <a:rPr lang="en-US" altLang="zh-CN" sz="1870" dirty="0"/>
              <a:t>simple</a:t>
            </a:r>
            <a:r>
              <a:rPr lang="zh-CN" altLang="en-US" sz="1870" dirty="0"/>
              <a:t> </a:t>
            </a:r>
            <a:r>
              <a:rPr lang="en-US" altLang="zh-CN" sz="1870" dirty="0"/>
              <a:t>alternative to</a:t>
            </a:r>
            <a:r>
              <a:rPr lang="zh-CN" altLang="en-US" sz="1870" dirty="0"/>
              <a:t> </a:t>
            </a:r>
            <a:r>
              <a:rPr lang="en-US" altLang="zh-CN" sz="1870" dirty="0"/>
              <a:t>create</a:t>
            </a:r>
            <a:r>
              <a:rPr lang="zh-CN" altLang="en-US" sz="1870" dirty="0"/>
              <a:t> </a:t>
            </a:r>
            <a:r>
              <a:rPr lang="en-US" altLang="zh-CN" sz="1870" dirty="0"/>
              <a:t>a</a:t>
            </a:r>
            <a:r>
              <a:rPr lang="zh-CN" altLang="en-US" sz="1870" dirty="0"/>
              <a:t> </a:t>
            </a:r>
            <a:r>
              <a:rPr lang="en-US" altLang="zh-CN" sz="1870" dirty="0"/>
              <a:t>list</a:t>
            </a:r>
            <a:r>
              <a:rPr lang="zh-CN" altLang="en-US" sz="1870" dirty="0"/>
              <a:t> </a:t>
            </a:r>
            <a:r>
              <a:rPr lang="en-US" altLang="zh-CN" sz="1870" dirty="0"/>
              <a:t>of</a:t>
            </a:r>
            <a:r>
              <a:rPr lang="zh-CN" altLang="en-US" sz="1870" dirty="0"/>
              <a:t> </a:t>
            </a:r>
            <a:r>
              <a:rPr lang="en-US" altLang="zh-CN" sz="1870" dirty="0"/>
              <a:t>squares</a:t>
            </a:r>
          </a:p>
          <a:p>
            <a:pPr marL="342900" indent="-342900">
              <a:lnSpc>
                <a:spcPct val="100000"/>
              </a:lnSpc>
              <a:buFont typeface="Wingdings" pitchFamily="2" charset="2"/>
              <a:buChar char="q"/>
            </a:pPr>
            <a:endParaRPr lang="en-US" altLang="zh-CN" sz="1870" dirty="0"/>
          </a:p>
          <a:p>
            <a:pPr marL="342900" indent="-342900">
              <a:lnSpc>
                <a:spcPct val="100000"/>
              </a:lnSpc>
              <a:buFont typeface="Wingdings" pitchFamily="2" charset="2"/>
              <a:buChar char="q"/>
            </a:pPr>
            <a:endParaRPr lang="en-US" altLang="zh-CN" sz="1870" dirty="0"/>
          </a:p>
          <a:p>
            <a:pPr marL="342900" indent="-342900">
              <a:lnSpc>
                <a:spcPct val="100000"/>
              </a:lnSpc>
              <a:buFont typeface="Wingdings" pitchFamily="2" charset="2"/>
              <a:buChar char="q"/>
            </a:pPr>
            <a:endParaRPr lang="en-US" altLang="zh-CN" sz="1870" dirty="0"/>
          </a:p>
          <a:p>
            <a:pPr>
              <a:lnSpc>
                <a:spcPct val="100000"/>
              </a:lnSpc>
              <a:defRPr/>
            </a:pPr>
            <a:r>
              <a:rPr lang="zh-CN" altLang="en-US" sz="1870" dirty="0"/>
              <a:t> </a:t>
            </a:r>
            <a:endParaRPr lang="en-US" altLang="zh-CN" sz="1870" dirty="0"/>
          </a:p>
          <a:p>
            <a:pPr marL="342900" indent="-342900">
              <a:lnSpc>
                <a:spcPct val="100000"/>
              </a:lnSpc>
              <a:buFont typeface="Wingdings" pitchFamily="2" charset="2"/>
              <a:buChar char="q"/>
              <a:defRPr/>
            </a:pPr>
            <a:endParaRPr lang="en-US" altLang="zh-CN" sz="1870" dirty="0"/>
          </a:p>
          <a:p>
            <a:pPr marL="342900" indent="-342900">
              <a:lnSpc>
                <a:spcPct val="100000"/>
              </a:lnSpc>
              <a:buFont typeface="Wingdings" pitchFamily="2" charset="2"/>
              <a:buChar char="q"/>
              <a:defRPr/>
            </a:pPr>
            <a:endParaRPr lang="en-US" altLang="zh-CN" sz="1870" dirty="0"/>
          </a:p>
          <a:p>
            <a:pPr marL="342900" indent="-342900">
              <a:lnSpc>
                <a:spcPct val="100000"/>
              </a:lnSpc>
              <a:buFont typeface="Wingdings" pitchFamily="2" charset="2"/>
              <a:buChar char="q"/>
              <a:defRPr/>
            </a:pPr>
            <a:endParaRPr lang="en-US" altLang="zh-CN" sz="1870" dirty="0"/>
          </a:p>
          <a:p>
            <a:pPr marL="342900" indent="-342900">
              <a:lnSpc>
                <a:spcPct val="100000"/>
              </a:lnSpc>
              <a:buFont typeface="Wingdings" pitchFamily="2" charset="2"/>
              <a:buChar char="q"/>
              <a:defRPr/>
            </a:pPr>
            <a:r>
              <a:rPr lang="en-US" altLang="zh-CN" sz="1870" dirty="0"/>
              <a:t>Grammar</a:t>
            </a:r>
          </a:p>
          <a:p>
            <a:pPr>
              <a:lnSpc>
                <a:spcPct val="100000"/>
              </a:lnSpc>
              <a:defRPr/>
            </a:pPr>
            <a:r>
              <a:rPr lang="en-US" altLang="zh-CN" sz="1870" b="1" dirty="0"/>
              <a:t>	        </a:t>
            </a:r>
            <a:r>
              <a:rPr lang="zh-CN" altLang="en-US" sz="1870" b="1" dirty="0"/>
              <a:t>单重循环</a:t>
            </a:r>
            <a:r>
              <a:rPr lang="en-US" altLang="zh-CN" sz="1870" b="1" dirty="0"/>
              <a:t> [expression </a:t>
            </a:r>
            <a:r>
              <a:rPr lang="en-US" altLang="zh-CN" sz="1870" b="1" dirty="0">
                <a:solidFill>
                  <a:srgbClr val="922706"/>
                </a:solidFill>
              </a:rPr>
              <a:t>for </a:t>
            </a:r>
            <a:r>
              <a:rPr lang="en-US" altLang="zh-CN" sz="1870" b="1" i="1" dirty="0">
                <a:solidFill>
                  <a:srgbClr val="922706"/>
                </a:solidFill>
              </a:rPr>
              <a:t>target</a:t>
            </a:r>
            <a:r>
              <a:rPr lang="en-US" altLang="zh-CN" sz="1870" b="1" dirty="0">
                <a:solidFill>
                  <a:srgbClr val="922706"/>
                </a:solidFill>
              </a:rPr>
              <a:t> in</a:t>
            </a:r>
            <a:r>
              <a:rPr lang="en-US" altLang="zh-CN" sz="1870" b="1" dirty="0"/>
              <a:t> </a:t>
            </a:r>
            <a:r>
              <a:rPr lang="en-US" altLang="zh-CN" sz="1870" b="1" dirty="0" err="1"/>
              <a:t>iterable</a:t>
            </a:r>
            <a:r>
              <a:rPr lang="en-US" altLang="zh-CN" sz="1870" b="1" dirty="0"/>
              <a:t> </a:t>
            </a:r>
            <a:r>
              <a:rPr lang="en-US" altLang="zh-CN" sz="1870" b="1" dirty="0">
                <a:solidFill>
                  <a:srgbClr val="922706"/>
                </a:solidFill>
              </a:rPr>
              <a:t>if</a:t>
            </a:r>
            <a:r>
              <a:rPr lang="en-US" altLang="zh-CN" sz="1870" b="1" dirty="0"/>
              <a:t> </a:t>
            </a:r>
            <a:r>
              <a:rPr lang="en-US" altLang="zh-CN" sz="1870" b="1" dirty="0" err="1"/>
              <a:t>conditon</a:t>
            </a:r>
            <a:r>
              <a:rPr lang="en-US" altLang="zh-CN" sz="1870" b="1" dirty="0"/>
              <a:t>]</a:t>
            </a:r>
          </a:p>
          <a:p>
            <a:pPr>
              <a:defRPr/>
            </a:pPr>
            <a:r>
              <a:rPr lang="en-US" altLang="zh-CN" sz="1870" b="1" dirty="0"/>
              <a:t>	       </a:t>
            </a:r>
            <a:r>
              <a:rPr lang="zh-CN" altLang="en-US" sz="1870" b="1" dirty="0"/>
              <a:t>多重循环 </a:t>
            </a:r>
            <a:r>
              <a:rPr lang="en-US" altLang="zh-CN" sz="1870" b="1" dirty="0"/>
              <a:t>[expression </a:t>
            </a:r>
            <a:r>
              <a:rPr lang="en-US" altLang="zh-CN" sz="1870" b="1" dirty="0">
                <a:solidFill>
                  <a:srgbClr val="922706"/>
                </a:solidFill>
              </a:rPr>
              <a:t>for target1 in </a:t>
            </a:r>
            <a:r>
              <a:rPr lang="en-US" altLang="zh-CN" sz="1870" b="1" dirty="0"/>
              <a:t>iterable1 </a:t>
            </a:r>
            <a:r>
              <a:rPr lang="en-US" altLang="zh-CN" sz="1870" b="1" dirty="0">
                <a:solidFill>
                  <a:srgbClr val="922706"/>
                </a:solidFill>
              </a:rPr>
              <a:t>if</a:t>
            </a:r>
            <a:r>
              <a:rPr lang="en-US" altLang="zh-CN" sz="1870" b="1" dirty="0"/>
              <a:t> condition1</a:t>
            </a:r>
          </a:p>
          <a:p>
            <a:pPr>
              <a:defRPr/>
            </a:pPr>
            <a:r>
              <a:rPr lang="en-US" altLang="zh-CN" sz="1870" b="1" dirty="0"/>
              <a:t>                                       </a:t>
            </a:r>
            <a:r>
              <a:rPr lang="en-US" altLang="zh-CN" sz="1870" b="1" dirty="0">
                <a:solidFill>
                  <a:srgbClr val="922706"/>
                </a:solidFill>
              </a:rPr>
              <a:t>for target2 in iterable2 </a:t>
            </a:r>
            <a:r>
              <a:rPr lang="en-US" altLang="zh-CN" sz="1870" b="1" dirty="0"/>
              <a:t>if </a:t>
            </a:r>
            <a:r>
              <a:rPr lang="en-US" altLang="zh-CN" sz="1870" b="1" dirty="0">
                <a:solidFill>
                  <a:srgbClr val="922706"/>
                </a:solidFill>
              </a:rPr>
              <a:t>condition2</a:t>
            </a:r>
            <a:r>
              <a:rPr lang="en-US" altLang="zh-CN" sz="1870" b="1" dirty="0"/>
              <a:t> ..</a:t>
            </a:r>
          </a:p>
          <a:p>
            <a:pPr>
              <a:defRPr/>
            </a:pPr>
            <a:r>
              <a:rPr lang="en-US" altLang="zh-CN" sz="1870" b="1" dirty="0"/>
              <a:t>                                       </a:t>
            </a:r>
            <a:r>
              <a:rPr lang="en-US" altLang="zh-CN" sz="1870" b="1" dirty="0">
                <a:solidFill>
                  <a:srgbClr val="922706"/>
                </a:solidFill>
              </a:rPr>
              <a:t>for </a:t>
            </a:r>
            <a:r>
              <a:rPr lang="en-US" altLang="zh-CN" sz="1870" b="1" dirty="0" err="1">
                <a:solidFill>
                  <a:srgbClr val="922706"/>
                </a:solidFill>
              </a:rPr>
              <a:t>targetN</a:t>
            </a:r>
            <a:r>
              <a:rPr lang="en-US" altLang="zh-CN" sz="1870" b="1" dirty="0">
                <a:solidFill>
                  <a:srgbClr val="922706"/>
                </a:solidFill>
              </a:rPr>
              <a:t> </a:t>
            </a:r>
            <a:r>
              <a:rPr lang="en-US" altLang="zh-CN" sz="1870" b="1" dirty="0"/>
              <a:t>in </a:t>
            </a:r>
            <a:r>
              <a:rPr lang="en-US" altLang="zh-CN" sz="1870" b="1" dirty="0" err="1"/>
              <a:t>iterableN</a:t>
            </a:r>
            <a:r>
              <a:rPr lang="en-US" altLang="zh-CN" sz="1870" b="1" dirty="0"/>
              <a:t> if </a:t>
            </a:r>
            <a:r>
              <a:rPr lang="en-US" altLang="zh-CN" sz="1870" b="1" dirty="0" err="1">
                <a:solidFill>
                  <a:srgbClr val="922706"/>
                </a:solidFill>
              </a:rPr>
              <a:t>conditionN</a:t>
            </a:r>
            <a:r>
              <a:rPr lang="en-US" altLang="zh-CN" sz="1870" b="1" dirty="0"/>
              <a:t>]</a:t>
            </a:r>
          </a:p>
          <a:p>
            <a:pPr marL="342900" indent="-342900">
              <a:buFont typeface="Arial" panose="020B0604020202020204" pitchFamily="34" charset="0"/>
              <a:buChar char="•"/>
              <a:defRPr/>
            </a:pPr>
            <a:r>
              <a:rPr lang="en-US" altLang="zh-CN" sz="1870" dirty="0"/>
              <a:t>A list comprehension consists of brackets [ ] containing an expression followed by </a:t>
            </a:r>
            <a:r>
              <a:rPr lang="en-US" altLang="zh-CN" sz="1870" dirty="0">
                <a:solidFill>
                  <a:srgbClr val="C00000"/>
                </a:solidFill>
              </a:rPr>
              <a:t>a for clause</a:t>
            </a:r>
            <a:r>
              <a:rPr lang="en-US" altLang="zh-CN" sz="1870" dirty="0"/>
              <a:t>, then zero or more for or </a:t>
            </a:r>
            <a:r>
              <a:rPr lang="en-US" altLang="zh-CN" sz="1870" dirty="0">
                <a:solidFill>
                  <a:srgbClr val="C00000"/>
                </a:solidFill>
              </a:rPr>
              <a:t>if clauses</a:t>
            </a:r>
            <a:r>
              <a:rPr lang="en-US" altLang="zh-CN" sz="1870" dirty="0"/>
              <a:t> </a:t>
            </a:r>
          </a:p>
          <a:p>
            <a:pPr marL="342900" indent="-342900">
              <a:buFont typeface="Arial" panose="020B0604020202020204" pitchFamily="34" charset="0"/>
              <a:buChar char="•"/>
              <a:defRPr/>
            </a:pPr>
            <a:r>
              <a:rPr lang="en-US" altLang="zh-CN" sz="1870" dirty="0"/>
              <a:t>The result will be </a:t>
            </a:r>
            <a:r>
              <a:rPr lang="en-US" altLang="zh-CN" sz="1870" dirty="0">
                <a:solidFill>
                  <a:srgbClr val="C00000"/>
                </a:solidFill>
              </a:rPr>
              <a:t>a new list </a:t>
            </a:r>
            <a:r>
              <a:rPr lang="en-US" altLang="zh-CN" sz="1870" dirty="0"/>
              <a:t>resulting from evaluating the expression in the context of the for and if clauses which follow it</a:t>
            </a:r>
          </a:p>
          <a:p>
            <a:pPr marL="342900" indent="-342900">
              <a:buFont typeface="Arial" panose="020B0604020202020204" pitchFamily="34" charset="0"/>
              <a:buChar char="•"/>
              <a:defRPr/>
            </a:pPr>
            <a:r>
              <a:rPr lang="en-US" altLang="zh-CN" sz="1870" dirty="0"/>
              <a:t>List</a:t>
            </a:r>
            <a:r>
              <a:rPr lang="zh-CN" altLang="en-US" sz="1870" dirty="0"/>
              <a:t> </a:t>
            </a:r>
            <a:r>
              <a:rPr lang="en-US" altLang="zh-CN" sz="1870" dirty="0"/>
              <a:t>comprehension</a:t>
            </a:r>
            <a:r>
              <a:rPr lang="zh-CN" altLang="en-US" sz="1870" dirty="0"/>
              <a:t> </a:t>
            </a:r>
            <a:r>
              <a:rPr lang="en-US" altLang="zh-CN" sz="1870" dirty="0"/>
              <a:t>can</a:t>
            </a:r>
            <a:r>
              <a:rPr lang="zh-CN" altLang="en-US" sz="1870" dirty="0"/>
              <a:t> </a:t>
            </a:r>
            <a:r>
              <a:rPr lang="en-US" altLang="zh-CN" sz="1870" dirty="0"/>
              <a:t>be</a:t>
            </a:r>
            <a:r>
              <a:rPr lang="zh-CN" altLang="en-US" sz="1870" dirty="0"/>
              <a:t> </a:t>
            </a:r>
            <a:r>
              <a:rPr lang="en-US" altLang="zh-CN" sz="1870" dirty="0">
                <a:solidFill>
                  <a:srgbClr val="C00000"/>
                </a:solidFill>
              </a:rPr>
              <a:t>nested</a:t>
            </a:r>
          </a:p>
        </p:txBody>
      </p:sp>
      <p:sp>
        <p:nvSpPr>
          <p:cNvPr id="2" name="Rectangle 1">
            <a:extLst>
              <a:ext uri="{FF2B5EF4-FFF2-40B4-BE49-F238E27FC236}">
                <a16:creationId xmlns:a16="http://schemas.microsoft.com/office/drawing/2014/main" id="{E01BDE11-5BA0-4E37-9D05-9E565655238F}"/>
              </a:ext>
            </a:extLst>
          </p:cNvPr>
          <p:cNvSpPr/>
          <p:nvPr/>
        </p:nvSpPr>
        <p:spPr>
          <a:xfrm>
            <a:off x="7285319" y="719444"/>
            <a:ext cx="1800200" cy="338554"/>
          </a:xfrm>
          <a:prstGeom prst="rect">
            <a:avLst/>
          </a:prstGeom>
          <a:ln w="19050">
            <a:solidFill>
              <a:srgbClr val="7030A0"/>
            </a:solidFill>
          </a:ln>
        </p:spPr>
        <p:txBody>
          <a:bodyPr wrap="square">
            <a:spAutoFit/>
          </a:bodyPr>
          <a:lstStyle/>
          <a:p>
            <a:pPr>
              <a:defRPr/>
            </a:pPr>
            <a:r>
              <a:rPr lang="en-US" altLang="zh-CN" sz="1600" dirty="0"/>
              <a:t>List</a:t>
            </a:r>
            <a:r>
              <a:rPr lang="zh-CN" altLang="en-US" sz="1600" dirty="0"/>
              <a:t>是</a:t>
            </a:r>
            <a:r>
              <a:rPr lang="en-US" altLang="zh-CN" sz="1600" dirty="0"/>
              <a:t>python</a:t>
            </a:r>
            <a:r>
              <a:rPr lang="zh-CN" altLang="en-US" sz="1600" dirty="0"/>
              <a:t>的核心</a:t>
            </a:r>
            <a:endParaRPr lang="en-US" altLang="zh-CN" sz="1600" dirty="0"/>
          </a:p>
        </p:txBody>
      </p:sp>
      <p:pic>
        <p:nvPicPr>
          <p:cNvPr id="6" name="Picture 5" descr="Text&#10;&#10;Description automatically generated">
            <a:extLst>
              <a:ext uri="{FF2B5EF4-FFF2-40B4-BE49-F238E27FC236}">
                <a16:creationId xmlns:a16="http://schemas.microsoft.com/office/drawing/2014/main" id="{70E25E2C-91FD-4499-A880-081024A6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752" y="1562675"/>
            <a:ext cx="3520299" cy="1914829"/>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E08FB25F-D2D9-4DA7-A02C-3C301912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071" y="2261290"/>
            <a:ext cx="4032448" cy="517598"/>
          </a:xfrm>
          <a:prstGeom prst="rect">
            <a:avLst/>
          </a:prstGeom>
        </p:spPr>
      </p:pic>
    </p:spTree>
    <p:extLst>
      <p:ext uri="{BB962C8B-B14F-4D97-AF65-F5344CB8AC3E}">
        <p14:creationId xmlns:p14="http://schemas.microsoft.com/office/powerpoint/2010/main" val="3074708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F5493C11-DDA4-4A19-B44B-03FB1174E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744" y="567953"/>
            <a:ext cx="5328592" cy="4020932"/>
          </a:xfrm>
          <a:prstGeom prst="rect">
            <a:avLst/>
          </a:prstGeom>
        </p:spPr>
      </p:pic>
      <p:pic>
        <p:nvPicPr>
          <p:cNvPr id="6" name="Picture 5" descr="Text, letter&#10;&#10;Description automatically generated">
            <a:extLst>
              <a:ext uri="{FF2B5EF4-FFF2-40B4-BE49-F238E27FC236}">
                <a16:creationId xmlns:a16="http://schemas.microsoft.com/office/drawing/2014/main" id="{D231505A-4AAA-418E-9A56-8EE5D1FC5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44" y="4672409"/>
            <a:ext cx="5328592" cy="1913355"/>
          </a:xfrm>
          <a:prstGeom prst="rect">
            <a:avLst/>
          </a:prstGeom>
        </p:spPr>
      </p:pic>
      <p:sp>
        <p:nvSpPr>
          <p:cNvPr id="9" name="Rectangle 8">
            <a:extLst>
              <a:ext uri="{FF2B5EF4-FFF2-40B4-BE49-F238E27FC236}">
                <a16:creationId xmlns:a16="http://schemas.microsoft.com/office/drawing/2014/main" id="{61EA5FD4-65C9-4C74-8957-B20FC1C5D262}"/>
              </a:ext>
            </a:extLst>
          </p:cNvPr>
          <p:cNvSpPr/>
          <p:nvPr/>
        </p:nvSpPr>
        <p:spPr>
          <a:xfrm>
            <a:off x="6613376" y="1072009"/>
            <a:ext cx="936104" cy="830997"/>
          </a:xfrm>
          <a:prstGeom prst="rect">
            <a:avLst/>
          </a:prstGeom>
          <a:ln w="19050">
            <a:solidFill>
              <a:srgbClr val="7030A0"/>
            </a:solidFill>
          </a:ln>
        </p:spPr>
        <p:txBody>
          <a:bodyPr wrap="square">
            <a:spAutoFit/>
          </a:bodyPr>
          <a:lstStyle/>
          <a:p>
            <a:pPr marL="285750" indent="-285750">
              <a:buFont typeface="Arial" panose="020B0604020202020204" pitchFamily="34" charset="0"/>
              <a:buChar char="•"/>
              <a:defRPr/>
            </a:pPr>
            <a:r>
              <a:rPr lang="en-US" altLang="zh-CN" sz="1600" dirty="0"/>
              <a:t>if</a:t>
            </a:r>
          </a:p>
          <a:p>
            <a:pPr marL="285750" indent="-285750">
              <a:buFont typeface="Arial" panose="020B0604020202020204" pitchFamily="34" charset="0"/>
              <a:buChar char="•"/>
              <a:defRPr/>
            </a:pPr>
            <a:r>
              <a:rPr lang="zh-CN" altLang="en-US" sz="1600" dirty="0"/>
              <a:t>嵌套</a:t>
            </a:r>
            <a:endParaRPr lang="en-US" altLang="zh-CN" sz="1600" dirty="0"/>
          </a:p>
          <a:p>
            <a:pPr marL="285750" indent="-285750">
              <a:buFont typeface="Arial" panose="020B0604020202020204" pitchFamily="34" charset="0"/>
              <a:buChar char="•"/>
              <a:defRPr/>
            </a:pPr>
            <a:r>
              <a:rPr lang="zh-CN" altLang="en-US" sz="1600" dirty="0"/>
              <a:t>函数</a:t>
            </a:r>
            <a:endParaRPr lang="en-US" altLang="zh-CN" sz="1600" dirty="0"/>
          </a:p>
        </p:txBody>
      </p:sp>
      <p:sp>
        <p:nvSpPr>
          <p:cNvPr id="5" name="Rectangle 4">
            <a:extLst>
              <a:ext uri="{FF2B5EF4-FFF2-40B4-BE49-F238E27FC236}">
                <a16:creationId xmlns:a16="http://schemas.microsoft.com/office/drawing/2014/main" id="{9D798484-C0DA-4903-A43B-29854DF624BB}"/>
              </a:ext>
            </a:extLst>
          </p:cNvPr>
          <p:cNvSpPr/>
          <p:nvPr/>
        </p:nvSpPr>
        <p:spPr>
          <a:xfrm>
            <a:off x="6541368" y="2578419"/>
            <a:ext cx="3318103" cy="3170099"/>
          </a:xfrm>
          <a:prstGeom prst="rect">
            <a:avLst/>
          </a:prstGeom>
        </p:spPr>
        <p:txBody>
          <a:bodyPr wrap="square">
            <a:spAutoFit/>
          </a:bodyPr>
          <a:lstStyle/>
          <a:p>
            <a:pPr>
              <a:lnSpc>
                <a:spcPct val="100000"/>
              </a:lnSpc>
              <a:defRPr/>
            </a:pPr>
            <a:r>
              <a:rPr lang="zh-CN" altLang="en-US" sz="2000" dirty="0"/>
              <a:t>如何创建新的</a:t>
            </a:r>
            <a:r>
              <a:rPr lang="en-US" altLang="zh-CN" sz="2000" dirty="0"/>
              <a:t>list</a:t>
            </a:r>
          </a:p>
          <a:p>
            <a:pPr marL="342900" indent="-342900">
              <a:lnSpc>
                <a:spcPct val="100000"/>
              </a:lnSpc>
              <a:buFont typeface="Wingdings" pitchFamily="2" charset="2"/>
              <a:buChar char="q"/>
              <a:defRPr/>
            </a:pPr>
            <a:r>
              <a:rPr lang="en-US" altLang="zh-CN" sz="2000" dirty="0"/>
              <a:t>for</a:t>
            </a:r>
          </a:p>
          <a:p>
            <a:pPr marL="342900" indent="-342900">
              <a:lnSpc>
                <a:spcPct val="100000"/>
              </a:lnSpc>
              <a:buFont typeface="Wingdings" pitchFamily="2" charset="2"/>
              <a:buChar char="q"/>
              <a:defRPr/>
            </a:pPr>
            <a:r>
              <a:rPr lang="en-US" altLang="zh-CN" sz="2000" dirty="0"/>
              <a:t>list comprehension</a:t>
            </a:r>
          </a:p>
          <a:p>
            <a:pPr marL="342900" indent="-342900">
              <a:lnSpc>
                <a:spcPct val="100000"/>
              </a:lnSpc>
              <a:buFont typeface="Wingdings" pitchFamily="2" charset="2"/>
              <a:buChar char="q"/>
              <a:defRPr/>
            </a:pPr>
            <a:r>
              <a:rPr lang="en-US" altLang="zh-CN" sz="2000" dirty="0"/>
              <a:t>[0]*n</a:t>
            </a:r>
          </a:p>
          <a:p>
            <a:pPr marL="342900" indent="-342900">
              <a:lnSpc>
                <a:spcPct val="100000"/>
              </a:lnSpc>
              <a:buFont typeface="Wingdings" pitchFamily="2" charset="2"/>
              <a:buChar char="q"/>
              <a:defRPr/>
            </a:pPr>
            <a:r>
              <a:rPr lang="en-US" altLang="zh-CN" sz="2000" dirty="0"/>
              <a:t>List(range()), list(set), list(str)</a:t>
            </a:r>
          </a:p>
          <a:p>
            <a:pPr marL="342900" indent="-342900">
              <a:lnSpc>
                <a:spcPct val="100000"/>
              </a:lnSpc>
              <a:buFont typeface="Wingdings" pitchFamily="2" charset="2"/>
              <a:buChar char="q"/>
              <a:defRPr/>
            </a:pPr>
            <a:endParaRPr lang="en-US" altLang="zh-CN" sz="2000" dirty="0"/>
          </a:p>
          <a:p>
            <a:pPr marL="342900" indent="-342900">
              <a:lnSpc>
                <a:spcPct val="100000"/>
              </a:lnSpc>
              <a:buFont typeface="Wingdings" pitchFamily="2" charset="2"/>
              <a:buChar char="q"/>
              <a:defRPr/>
            </a:pPr>
            <a:endParaRPr lang="en-US" altLang="zh-CN" sz="2000" dirty="0"/>
          </a:p>
          <a:p>
            <a:pPr marL="342900" indent="-342900">
              <a:lnSpc>
                <a:spcPct val="100000"/>
              </a:lnSpc>
              <a:buFont typeface="Wingdings" panose="05000000000000000000" pitchFamily="2" charset="2"/>
              <a:buChar char="ü"/>
              <a:defRPr/>
            </a:pPr>
            <a:r>
              <a:rPr lang="zh-CN" altLang="en-US" sz="2000" dirty="0"/>
              <a:t>根据需要合理使用</a:t>
            </a:r>
            <a:endParaRPr lang="en-US" altLang="zh-CN" sz="2000" dirty="0"/>
          </a:p>
          <a:p>
            <a:pPr marL="342900" indent="-342900">
              <a:lnSpc>
                <a:spcPct val="100000"/>
              </a:lnSpc>
              <a:buFont typeface="Wingdings" panose="05000000000000000000" pitchFamily="2" charset="2"/>
              <a:buChar char="ü"/>
              <a:defRPr/>
            </a:pPr>
            <a:r>
              <a:rPr lang="zh-CN" altLang="en-US" sz="2000" dirty="0"/>
              <a:t>清晰，可读，正确</a:t>
            </a:r>
            <a:endParaRPr lang="en-US" altLang="zh-CN" sz="2000" dirty="0"/>
          </a:p>
          <a:p>
            <a:pPr marL="342900" indent="-342900">
              <a:lnSpc>
                <a:spcPct val="100000"/>
              </a:lnSpc>
              <a:buFont typeface="Wingdings" panose="05000000000000000000" pitchFamily="2" charset="2"/>
              <a:buChar char="ü"/>
              <a:defRPr/>
            </a:pPr>
            <a:r>
              <a:rPr lang="zh-CN" altLang="en-US" sz="2000" dirty="0"/>
              <a:t>比</a:t>
            </a:r>
            <a:r>
              <a:rPr lang="en-US" altLang="zh-CN" sz="2000" dirty="0"/>
              <a:t>for</a:t>
            </a:r>
            <a:r>
              <a:rPr lang="zh-CN" altLang="en-US" sz="2000" dirty="0"/>
              <a:t>更快</a:t>
            </a:r>
            <a:endParaRPr lang="en-US" altLang="zh-CN" sz="2000" dirty="0"/>
          </a:p>
        </p:txBody>
      </p:sp>
    </p:spTree>
    <p:extLst>
      <p:ext uri="{BB962C8B-B14F-4D97-AF65-F5344CB8AC3E}">
        <p14:creationId xmlns:p14="http://schemas.microsoft.com/office/powerpoint/2010/main" val="2255501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864613" cy="621837"/>
          </a:xfrm>
          <a:prstGeom prst="rect">
            <a:avLst/>
          </a:prstGeom>
          <a:noFill/>
        </p:spPr>
        <p:txBody>
          <a:bodyPr wrap="none" rtlCol="0">
            <a:spAutoFit/>
          </a:bodyPr>
          <a:lstStyle/>
          <a:p>
            <a:r>
              <a:rPr lang="en-US" altLang="zh-CN" sz="3441" dirty="0">
                <a:solidFill>
                  <a:schemeClr val="accent2">
                    <a:lumMod val="75000"/>
                  </a:schemeClr>
                </a:solidFill>
              </a:rPr>
              <a:t>List</a:t>
            </a:r>
            <a:r>
              <a:rPr lang="zh-CN" altLang="en-US" sz="3441" dirty="0">
                <a:solidFill>
                  <a:schemeClr val="accent2">
                    <a:lumMod val="75000"/>
                  </a:schemeClr>
                </a:solidFill>
              </a:rPr>
              <a:t> </a:t>
            </a:r>
            <a:r>
              <a:rPr lang="en-US" altLang="zh-CN" sz="3441" dirty="0">
                <a:solidFill>
                  <a:schemeClr val="accent2">
                    <a:lumMod val="75000"/>
                  </a:schemeClr>
                </a:solidFill>
              </a:rPr>
              <a:t>is fast</a:t>
            </a:r>
            <a:endParaRPr lang="en-US" sz="3441" dirty="0">
              <a:solidFill>
                <a:schemeClr val="accent2">
                  <a:lumMod val="75000"/>
                </a:schemeClr>
              </a:solidFill>
            </a:endParaRPr>
          </a:p>
        </p:txBody>
      </p:sp>
      <p:sp>
        <p:nvSpPr>
          <p:cNvPr id="11" name="Rectangle 10"/>
          <p:cNvSpPr/>
          <p:nvPr/>
        </p:nvSpPr>
        <p:spPr>
          <a:xfrm>
            <a:off x="636712" y="1199639"/>
            <a:ext cx="8784976" cy="1818959"/>
          </a:xfrm>
          <a:prstGeom prst="rect">
            <a:avLst/>
          </a:prstGeom>
        </p:spPr>
        <p:txBody>
          <a:bodyPr wrap="square">
            <a:spAutoFit/>
          </a:bodyPr>
          <a:lstStyle/>
          <a:p>
            <a:pPr marL="342900" indent="-342900">
              <a:buFont typeface="Wingdings" pitchFamily="2" charset="2"/>
              <a:buChar char="q"/>
            </a:pPr>
            <a:r>
              <a:rPr lang="zh-CN" altLang="en-US" sz="1870" dirty="0"/>
              <a:t>纯</a:t>
            </a:r>
            <a:r>
              <a:rPr lang="en-US" altLang="zh-CN" sz="1870" dirty="0"/>
              <a:t>python</a:t>
            </a:r>
            <a:r>
              <a:rPr lang="zh-CN" altLang="en-US" sz="1870" dirty="0"/>
              <a:t>代码会很慢。部分</a:t>
            </a:r>
            <a:r>
              <a:rPr lang="en-US" altLang="zh-CN" sz="1870" dirty="0"/>
              <a:t>python</a:t>
            </a:r>
            <a:r>
              <a:rPr lang="zh-CN" altLang="en-US" sz="1870" dirty="0"/>
              <a:t>代码后面有</a:t>
            </a:r>
            <a:r>
              <a:rPr lang="en-US" altLang="zh-CN" sz="1870" dirty="0"/>
              <a:t>c</a:t>
            </a:r>
            <a:r>
              <a:rPr lang="zh-CN" altLang="en-US" sz="1870" dirty="0"/>
              <a:t>实现，尽可能用系统自带的实现。譬如</a:t>
            </a:r>
            <a:r>
              <a:rPr lang="en-US" altLang="zh-CN" sz="1870" dirty="0"/>
              <a:t>sum()</a:t>
            </a:r>
          </a:p>
          <a:p>
            <a:pPr marL="342900" indent="-342900">
              <a:buFont typeface="Wingdings" pitchFamily="2" charset="2"/>
              <a:buChar char="q"/>
            </a:pPr>
            <a:r>
              <a:rPr lang="zh-CN" altLang="en-US" sz="1870" dirty="0"/>
              <a:t>能够用列表操作，就不要用</a:t>
            </a:r>
            <a:r>
              <a:rPr lang="en-US" altLang="zh-CN" sz="1870" dirty="0"/>
              <a:t>for</a:t>
            </a:r>
            <a:r>
              <a:rPr lang="zh-CN" altLang="en-US" sz="1870" dirty="0"/>
              <a:t>， </a:t>
            </a:r>
            <a:r>
              <a:rPr lang="en-US" altLang="zh-CN" sz="1870" dirty="0"/>
              <a:t>for</a:t>
            </a:r>
            <a:r>
              <a:rPr lang="zh-CN" altLang="en-US" sz="1870" dirty="0"/>
              <a:t>很慢。</a:t>
            </a:r>
            <a:r>
              <a:rPr lang="en-US" altLang="zh-CN" sz="1870" dirty="0"/>
              <a:t>Python</a:t>
            </a:r>
            <a:r>
              <a:rPr lang="zh-CN" altLang="en-US" sz="1870" dirty="0"/>
              <a:t>对</a:t>
            </a:r>
            <a:r>
              <a:rPr lang="en-US" altLang="zh-CN" sz="1870" dirty="0"/>
              <a:t>list</a:t>
            </a:r>
            <a:r>
              <a:rPr lang="zh-CN" altLang="en-US" sz="1870" dirty="0"/>
              <a:t>提供了很多操作</a:t>
            </a:r>
            <a:endParaRPr lang="en-US" altLang="zh-CN" sz="1870" dirty="0"/>
          </a:p>
          <a:p>
            <a:pPr marL="342900" indent="-342900">
              <a:buFont typeface="Wingdings" pitchFamily="2" charset="2"/>
              <a:buChar char="q"/>
            </a:pPr>
            <a:r>
              <a:rPr lang="en-US" altLang="zh-CN" sz="1870" dirty="0"/>
              <a:t>Single instruction, multiple data (SIMD) is a type of parallel processing. (</a:t>
            </a:r>
            <a:r>
              <a:rPr lang="zh-CN" altLang="en-US" sz="1870" dirty="0"/>
              <a:t>单指令多数据</a:t>
            </a:r>
            <a:r>
              <a:rPr lang="en-US" altLang="zh-CN" sz="1870" dirty="0"/>
              <a:t>: </a:t>
            </a:r>
            <a:r>
              <a:rPr lang="zh-CN" altLang="en-US" sz="1870" dirty="0"/>
              <a:t>一条高速路，多条车道</a:t>
            </a:r>
            <a:r>
              <a:rPr lang="en-US" altLang="zh-CN" sz="1870" dirty="0"/>
              <a:t>)</a:t>
            </a:r>
          </a:p>
          <a:p>
            <a:pPr marL="342900" indent="-342900">
              <a:buFont typeface="Wingdings" pitchFamily="2" charset="2"/>
              <a:buChar char="q"/>
            </a:pPr>
            <a:r>
              <a:rPr lang="en-US" altLang="zh-CN" sz="1870" dirty="0"/>
              <a:t>List slice+ List comprehension:</a:t>
            </a:r>
            <a:r>
              <a:rPr lang="zh-CN" altLang="en-US" sz="1870" dirty="0"/>
              <a:t> </a:t>
            </a:r>
            <a:r>
              <a:rPr lang="en-US" altLang="zh-CN" sz="1870" dirty="0"/>
              <a:t>lst1[</a:t>
            </a:r>
            <a:r>
              <a:rPr lang="en-US" altLang="zh-CN" sz="1870" dirty="0" err="1"/>
              <a:t>a,b,d</a:t>
            </a:r>
            <a:r>
              <a:rPr lang="en-US" altLang="zh-CN" sz="1870" dirty="0"/>
              <a:t>] = lst2[</a:t>
            </a:r>
            <a:r>
              <a:rPr lang="en-US" altLang="zh-CN" sz="1870" dirty="0" err="1"/>
              <a:t>a,b,d</a:t>
            </a:r>
            <a:r>
              <a:rPr lang="en-US" altLang="zh-CN" sz="1870" dirty="0"/>
              <a:t>]  # Sometimes, SIMD</a:t>
            </a:r>
          </a:p>
        </p:txBody>
      </p:sp>
      <p:pic>
        <p:nvPicPr>
          <p:cNvPr id="6" name="图片 5" descr="文本&#10;&#10;描述已自动生成">
            <a:extLst>
              <a:ext uri="{FF2B5EF4-FFF2-40B4-BE49-F238E27FC236}">
                <a16:creationId xmlns:a16="http://schemas.microsoft.com/office/drawing/2014/main" id="{ED1CF34B-04FB-4B76-B943-FFBE9AF03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703" y="3019966"/>
            <a:ext cx="2902167" cy="3764526"/>
          </a:xfrm>
          <a:prstGeom prst="rect">
            <a:avLst/>
          </a:prstGeom>
        </p:spPr>
      </p:pic>
      <p:pic>
        <p:nvPicPr>
          <p:cNvPr id="7" name="图片 6" descr="文本&#10;&#10;描述已自动生成">
            <a:extLst>
              <a:ext uri="{FF2B5EF4-FFF2-40B4-BE49-F238E27FC236}">
                <a16:creationId xmlns:a16="http://schemas.microsoft.com/office/drawing/2014/main" id="{A60D80F0-81DB-4CB6-986D-53910F901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532" y="3808313"/>
            <a:ext cx="1629002" cy="847843"/>
          </a:xfrm>
          <a:prstGeom prst="rect">
            <a:avLst/>
          </a:prstGeom>
        </p:spPr>
      </p:pic>
      <p:sp>
        <p:nvSpPr>
          <p:cNvPr id="9" name="文本框 8">
            <a:extLst>
              <a:ext uri="{FF2B5EF4-FFF2-40B4-BE49-F238E27FC236}">
                <a16:creationId xmlns:a16="http://schemas.microsoft.com/office/drawing/2014/main" id="{59C0B66A-5241-4399-A280-D0F15CF05166}"/>
              </a:ext>
            </a:extLst>
          </p:cNvPr>
          <p:cNvSpPr txBox="1"/>
          <p:nvPr/>
        </p:nvSpPr>
        <p:spPr>
          <a:xfrm>
            <a:off x="5709073" y="5445871"/>
            <a:ext cx="2348720" cy="380425"/>
          </a:xfrm>
          <a:prstGeom prst="rect">
            <a:avLst/>
          </a:prstGeom>
          <a:noFill/>
        </p:spPr>
        <p:txBody>
          <a:bodyPr wrap="none" rtlCol="0">
            <a:spAutoFit/>
          </a:bodyPr>
          <a:lstStyle/>
          <a:p>
            <a:r>
              <a:rPr lang="zh-CN" altLang="en-US" dirty="0"/>
              <a:t>大概相差一个数量级</a:t>
            </a:r>
          </a:p>
        </p:txBody>
      </p:sp>
    </p:spTree>
    <p:extLst>
      <p:ext uri="{BB962C8B-B14F-4D97-AF65-F5344CB8AC3E}">
        <p14:creationId xmlns:p14="http://schemas.microsoft.com/office/powerpoint/2010/main" val="2218753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5501506" cy="621837"/>
          </a:xfrm>
          <a:prstGeom prst="rect">
            <a:avLst/>
          </a:prstGeom>
          <a:noFill/>
        </p:spPr>
        <p:txBody>
          <a:bodyPr wrap="none" rtlCol="0">
            <a:spAutoFit/>
          </a:bodyPr>
          <a:lstStyle/>
          <a:p>
            <a:r>
              <a:rPr lang="en-US" altLang="zh-CN" sz="3441" dirty="0">
                <a:solidFill>
                  <a:schemeClr val="accent2">
                    <a:lumMod val="75000"/>
                  </a:schemeClr>
                </a:solidFill>
              </a:rPr>
              <a:t>g</a:t>
            </a:r>
            <a:r>
              <a:rPr lang="en-US" sz="3441" dirty="0">
                <a:solidFill>
                  <a:schemeClr val="accent2">
                    <a:lumMod val="75000"/>
                  </a:schemeClr>
                </a:solidFill>
              </a:rPr>
              <a:t>enerator (</a:t>
            </a:r>
            <a:r>
              <a:rPr lang="zh-CN" altLang="en-US" sz="3441" dirty="0">
                <a:solidFill>
                  <a:schemeClr val="accent2">
                    <a:lumMod val="75000"/>
                  </a:schemeClr>
                </a:solidFill>
              </a:rPr>
              <a:t>生成器、发电机</a:t>
            </a:r>
            <a:r>
              <a:rPr lang="en-US" sz="3441" dirty="0">
                <a:solidFill>
                  <a:schemeClr val="accent2">
                    <a:lumMod val="75000"/>
                  </a:schemeClr>
                </a:solidFill>
              </a:rPr>
              <a:t>) </a:t>
            </a:r>
          </a:p>
        </p:txBody>
      </p:sp>
      <p:sp>
        <p:nvSpPr>
          <p:cNvPr id="11" name="Rectangle 10"/>
          <p:cNvSpPr/>
          <p:nvPr/>
        </p:nvSpPr>
        <p:spPr>
          <a:xfrm>
            <a:off x="523553" y="2800865"/>
            <a:ext cx="9110725" cy="3257815"/>
          </a:xfrm>
          <a:prstGeom prst="rect">
            <a:avLst/>
          </a:prstGeom>
        </p:spPr>
        <p:txBody>
          <a:bodyPr wrap="square">
            <a:spAutoFit/>
          </a:bodyPr>
          <a:lstStyle/>
          <a:p>
            <a:pPr marL="342900" indent="-342900">
              <a:lnSpc>
                <a:spcPct val="100000"/>
              </a:lnSpc>
              <a:buFont typeface="Wingdings" pitchFamily="2" charset="2"/>
              <a:buChar char="q"/>
            </a:pPr>
            <a:r>
              <a:rPr lang="en-US" altLang="zh-CN" sz="1870" strike="sngStrike" dirty="0">
                <a:solidFill>
                  <a:srgbClr val="FF0000"/>
                </a:solidFill>
              </a:rPr>
              <a:t>range(n) is a generator: its values aren’t stored in memory all at once, but are produced as requested, usually by iteration tools</a:t>
            </a:r>
          </a:p>
          <a:p>
            <a:pPr marL="342900" indent="-342900">
              <a:buFont typeface="Wingdings" pitchFamily="2" charset="2"/>
              <a:buChar char="q"/>
            </a:pPr>
            <a:r>
              <a:rPr lang="en-US" altLang="zh-CN" sz="1870" dirty="0"/>
              <a:t>Generator: Produce results </a:t>
            </a:r>
            <a:r>
              <a:rPr lang="en-US" altLang="zh-CN" sz="1870" dirty="0">
                <a:solidFill>
                  <a:srgbClr val="C00000"/>
                </a:solidFill>
              </a:rPr>
              <a:t>on demand</a:t>
            </a:r>
            <a:endParaRPr lang="en-US" altLang="zh-CN" sz="1870" dirty="0"/>
          </a:p>
          <a:p>
            <a:pPr marL="818342" lvl="1" indent="-342900">
              <a:buFont typeface="Wingdings" pitchFamily="2" charset="2"/>
              <a:buChar char="q"/>
            </a:pPr>
            <a:r>
              <a:rPr lang="en-US" altLang="zh-CN" sz="1870" dirty="0">
                <a:solidFill>
                  <a:srgbClr val="C00000"/>
                </a:solidFill>
              </a:rPr>
              <a:t>Generator functions </a:t>
            </a:r>
            <a:r>
              <a:rPr lang="en-US" altLang="zh-CN" sz="1870" dirty="0"/>
              <a:t>(available since 2.3) are coded as normal def statements, but use yield statements to return results one at a time, suspending and resuming their state between each</a:t>
            </a:r>
          </a:p>
          <a:p>
            <a:pPr marL="818342" lvl="1" indent="-342900">
              <a:buFont typeface="Wingdings" pitchFamily="2" charset="2"/>
              <a:buChar char="q"/>
            </a:pPr>
            <a:r>
              <a:rPr lang="en-US" altLang="zh-CN" sz="1870" dirty="0">
                <a:solidFill>
                  <a:srgbClr val="C00000"/>
                </a:solidFill>
              </a:rPr>
              <a:t>Generator expressions </a:t>
            </a:r>
            <a:r>
              <a:rPr lang="en-US" altLang="zh-CN" sz="1870" dirty="0"/>
              <a:t>(available since 2.4) are similar to the list comprehensions of the prior section, but they return an object that produces results on demand instead of building a result list</a:t>
            </a:r>
          </a:p>
          <a:p>
            <a:pPr marL="342900" indent="-342900">
              <a:buFont typeface="Wingdings" pitchFamily="2" charset="2"/>
              <a:buChar char="q"/>
            </a:pPr>
            <a:r>
              <a:rPr lang="en-US" altLang="zh-CN" sz="1870" dirty="0"/>
              <a:t>Because neither constructs a result list all at once, they save memory space and allow computation time to be split across result requests</a:t>
            </a:r>
          </a:p>
        </p:txBody>
      </p:sp>
      <p:sp>
        <p:nvSpPr>
          <p:cNvPr id="2" name="Rectangle 1">
            <a:extLst>
              <a:ext uri="{FF2B5EF4-FFF2-40B4-BE49-F238E27FC236}">
                <a16:creationId xmlns:a16="http://schemas.microsoft.com/office/drawing/2014/main" id="{238ADA65-471A-456C-BCB5-7947E1F4518D}"/>
              </a:ext>
            </a:extLst>
          </p:cNvPr>
          <p:cNvSpPr/>
          <p:nvPr/>
        </p:nvSpPr>
        <p:spPr>
          <a:xfrm>
            <a:off x="1154479" y="1295356"/>
            <a:ext cx="7848872" cy="150014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Wingdings" panose="05000000000000000000" pitchFamily="2" charset="2"/>
              <a:buChar char="n"/>
            </a:pPr>
            <a:r>
              <a:rPr lang="en-US" altLang="zh-CN" sz="1870" dirty="0">
                <a:solidFill>
                  <a:prstClr val="black"/>
                </a:solidFill>
              </a:rPr>
              <a:t>Why range(n)? Why not list(n)?</a:t>
            </a:r>
          </a:p>
          <a:p>
            <a:pPr marL="818342" lvl="1" indent="-342900">
              <a:buFont typeface="Wingdings" panose="05000000000000000000" pitchFamily="2" charset="2"/>
              <a:buChar char="n"/>
            </a:pPr>
            <a:r>
              <a:rPr lang="en-US" altLang="zh-CN" sz="1870" dirty="0">
                <a:solidFill>
                  <a:srgbClr val="C00000"/>
                </a:solidFill>
              </a:rPr>
              <a:t>list()=[]*(10**20)?  </a:t>
            </a:r>
            <a:r>
              <a:rPr lang="zh-CN" altLang="en-US" sz="1870" dirty="0">
                <a:solidFill>
                  <a:srgbClr val="C00000"/>
                </a:solidFill>
              </a:rPr>
              <a:t>天文数字的空间存储数据！</a:t>
            </a:r>
            <a:endParaRPr lang="en-US" altLang="zh-CN" sz="1870" dirty="0">
              <a:solidFill>
                <a:srgbClr val="C00000"/>
              </a:solidFill>
            </a:endParaRPr>
          </a:p>
          <a:p>
            <a:pPr marL="818342" lvl="1" indent="-342900">
              <a:buFont typeface="Wingdings" panose="05000000000000000000" pitchFamily="2" charset="2"/>
              <a:buChar char="n"/>
            </a:pPr>
            <a:r>
              <a:rPr lang="en-US" altLang="zh-CN" sz="1870" dirty="0">
                <a:solidFill>
                  <a:srgbClr val="C00000"/>
                </a:solidFill>
              </a:rPr>
              <a:t>range(n): n =10**20</a:t>
            </a:r>
          </a:p>
          <a:p>
            <a:pPr marL="818342" lvl="1" indent="-342900">
              <a:buFont typeface="Wingdings" panose="05000000000000000000" pitchFamily="2" charset="2"/>
              <a:buChar char="n"/>
            </a:pPr>
            <a:r>
              <a:rPr lang="en-US" altLang="zh-CN" sz="1870" dirty="0">
                <a:solidFill>
                  <a:prstClr val="black"/>
                </a:solidFill>
              </a:rPr>
              <a:t>We need only one element in each iteration! </a:t>
            </a:r>
          </a:p>
          <a:p>
            <a:pPr marL="1293785" lvl="2" indent="-342900">
              <a:buFont typeface="Wingdings" panose="05000000000000000000" pitchFamily="2" charset="2"/>
              <a:buChar char="n"/>
            </a:pPr>
            <a:r>
              <a:rPr lang="zh-CN" altLang="en-US" sz="1870" dirty="0">
                <a:solidFill>
                  <a:srgbClr val="C00000"/>
                </a:solidFill>
              </a:rPr>
              <a:t>没有必要一次性生成所有元素。要的时候再生成 </a:t>
            </a:r>
            <a:r>
              <a:rPr lang="en-US" altLang="zh-CN" sz="1870" dirty="0">
                <a:solidFill>
                  <a:srgbClr val="C00000"/>
                </a:solidFill>
              </a:rPr>
              <a:t>(</a:t>
            </a:r>
            <a:r>
              <a:rPr lang="zh-CN" altLang="en-US" sz="1870" dirty="0">
                <a:solidFill>
                  <a:srgbClr val="C00000"/>
                </a:solidFill>
              </a:rPr>
              <a:t>按需供应</a:t>
            </a:r>
            <a:r>
              <a:rPr lang="en-US" altLang="zh-CN" sz="1870" dirty="0">
                <a:solidFill>
                  <a:srgbClr val="C00000"/>
                </a:solidFill>
              </a:rPr>
              <a:t>)</a:t>
            </a:r>
          </a:p>
        </p:txBody>
      </p:sp>
    </p:spTree>
    <p:extLst>
      <p:ext uri="{BB962C8B-B14F-4D97-AF65-F5344CB8AC3E}">
        <p14:creationId xmlns:p14="http://schemas.microsoft.com/office/powerpoint/2010/main" val="3762400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4709623" cy="621837"/>
          </a:xfrm>
          <a:prstGeom prst="rect">
            <a:avLst/>
          </a:prstGeom>
          <a:noFill/>
        </p:spPr>
        <p:txBody>
          <a:bodyPr wrap="none" rtlCol="0">
            <a:spAutoFit/>
          </a:bodyPr>
          <a:lstStyle/>
          <a:p>
            <a:r>
              <a:rPr lang="en-US" altLang="zh-CN" sz="3441" dirty="0">
                <a:solidFill>
                  <a:schemeClr val="accent2">
                    <a:lumMod val="75000"/>
                  </a:schemeClr>
                </a:solidFill>
              </a:rPr>
              <a:t>yield</a:t>
            </a:r>
            <a:r>
              <a:rPr lang="zh-CN" altLang="en-US" sz="3441" dirty="0">
                <a:solidFill>
                  <a:schemeClr val="accent2">
                    <a:lumMod val="75000"/>
                  </a:schemeClr>
                </a:solidFill>
              </a:rPr>
              <a:t>：</a:t>
            </a:r>
            <a:r>
              <a:rPr lang="en-US" altLang="zh-CN" sz="3441" dirty="0">
                <a:solidFill>
                  <a:schemeClr val="accent2">
                    <a:lumMod val="75000"/>
                  </a:schemeClr>
                </a:solidFill>
              </a:rPr>
              <a:t>generator function</a:t>
            </a:r>
            <a:endParaRPr lang="en-US" sz="3441" dirty="0">
              <a:solidFill>
                <a:schemeClr val="accent2">
                  <a:lumMod val="75000"/>
                </a:schemeClr>
              </a:solidFill>
            </a:endParaRPr>
          </a:p>
        </p:txBody>
      </p:sp>
      <p:sp>
        <p:nvSpPr>
          <p:cNvPr id="11" name="Rectangle 10"/>
          <p:cNvSpPr/>
          <p:nvPr/>
        </p:nvSpPr>
        <p:spPr>
          <a:xfrm>
            <a:off x="708144" y="1287820"/>
            <a:ext cx="8496944" cy="956609"/>
          </a:xfrm>
          <a:prstGeom prst="rect">
            <a:avLst/>
          </a:prstGeom>
          <a:ln w="19050">
            <a:solidFill>
              <a:srgbClr val="7030A0"/>
            </a:solidFill>
          </a:ln>
        </p:spPr>
        <p:txBody>
          <a:bodyPr wrap="square">
            <a:spAutoFit/>
          </a:bodyPr>
          <a:lstStyle/>
          <a:p>
            <a:r>
              <a:rPr lang="en-US" altLang="zh-CN" b="1" dirty="0">
                <a:solidFill>
                  <a:srgbClr val="073642"/>
                </a:solidFill>
                <a:effectLst/>
                <a:latin typeface="Consolas" panose="020B0609020204030204" pitchFamily="49" charset="0"/>
              </a:rPr>
              <a:t>def</a:t>
            </a:r>
            <a:r>
              <a:rPr lang="en-US" altLang="zh-CN" b="0" dirty="0">
                <a:solidFill>
                  <a:srgbClr val="333333"/>
                </a:solidFill>
                <a:effectLst/>
                <a:latin typeface="Consolas" panose="020B0609020204030204" pitchFamily="49" charset="0"/>
              </a:rPr>
              <a:t> </a:t>
            </a:r>
            <a:r>
              <a:rPr lang="en-US" altLang="zh-CN" b="0" dirty="0" err="1">
                <a:solidFill>
                  <a:srgbClr val="268BD2"/>
                </a:solidFill>
                <a:effectLst/>
                <a:latin typeface="Consolas" panose="020B0609020204030204" pitchFamily="49" charset="0"/>
              </a:rPr>
              <a:t>gensquares</a:t>
            </a:r>
            <a:r>
              <a:rPr lang="en-US" altLang="zh-CN" b="0" dirty="0">
                <a:solidFill>
                  <a:srgbClr val="333333"/>
                </a:solidFill>
                <a:effectLst/>
                <a:latin typeface="Consolas" panose="020B0609020204030204" pitchFamily="49" charset="0"/>
              </a:rPr>
              <a:t>(N):</a:t>
            </a:r>
          </a:p>
          <a:p>
            <a:r>
              <a:rPr lang="en-US" altLang="zh-CN" b="0" dirty="0">
                <a:solidFill>
                  <a:srgbClr val="333333"/>
                </a:solidFill>
                <a:effectLst/>
                <a:latin typeface="Consolas" panose="020B0609020204030204" pitchFamily="49" charset="0"/>
              </a:rPr>
              <a:t>    </a:t>
            </a:r>
            <a:r>
              <a:rPr lang="en-US" altLang="zh-CN" b="0" dirty="0">
                <a:solidFill>
                  <a:srgbClr val="859900"/>
                </a:solidFill>
                <a:effectLst/>
                <a:latin typeface="Consolas" panose="020B0609020204030204" pitchFamily="49" charset="0"/>
              </a:rPr>
              <a:t>for</a:t>
            </a:r>
            <a:r>
              <a:rPr lang="en-US" altLang="zh-CN" b="0" dirty="0">
                <a:solidFill>
                  <a:srgbClr val="333333"/>
                </a:solidFill>
                <a:effectLst/>
                <a:latin typeface="Consolas" panose="020B0609020204030204" pitchFamily="49" charset="0"/>
              </a:rPr>
              <a:t> </a:t>
            </a:r>
            <a:r>
              <a:rPr lang="en-US" altLang="zh-CN" b="0" dirty="0" err="1">
                <a:solidFill>
                  <a:srgbClr val="333333"/>
                </a:solidFill>
                <a:effectLst/>
                <a:latin typeface="Consolas" panose="020B0609020204030204" pitchFamily="49" charset="0"/>
              </a:rPr>
              <a:t>i</a:t>
            </a:r>
            <a:r>
              <a:rPr lang="en-US" altLang="zh-CN" b="0" dirty="0">
                <a:solidFill>
                  <a:srgbClr val="333333"/>
                </a:solidFill>
                <a:effectLst/>
                <a:latin typeface="Consolas" panose="020B0609020204030204" pitchFamily="49" charset="0"/>
              </a:rPr>
              <a:t> </a:t>
            </a:r>
            <a:r>
              <a:rPr lang="en-US" altLang="zh-CN" b="0" dirty="0">
                <a:solidFill>
                  <a:srgbClr val="859900"/>
                </a:solidFill>
                <a:effectLst/>
                <a:latin typeface="Consolas" panose="020B0609020204030204" pitchFamily="49" charset="0"/>
              </a:rPr>
              <a:t>in</a:t>
            </a:r>
            <a:r>
              <a:rPr lang="en-US" altLang="zh-CN" b="0" dirty="0">
                <a:solidFill>
                  <a:srgbClr val="333333"/>
                </a:solidFill>
                <a:effectLst/>
                <a:latin typeface="Consolas" panose="020B0609020204030204" pitchFamily="49" charset="0"/>
              </a:rPr>
              <a:t> </a:t>
            </a:r>
            <a:r>
              <a:rPr lang="en-US" altLang="zh-CN" b="0" dirty="0">
                <a:solidFill>
                  <a:srgbClr val="268BD2"/>
                </a:solidFill>
                <a:effectLst/>
                <a:latin typeface="Consolas" panose="020B0609020204030204" pitchFamily="49" charset="0"/>
              </a:rPr>
              <a:t>range</a:t>
            </a:r>
            <a:r>
              <a:rPr lang="en-US" altLang="zh-CN" b="0" dirty="0">
                <a:solidFill>
                  <a:srgbClr val="333333"/>
                </a:solidFill>
                <a:effectLst/>
                <a:latin typeface="Consolas" panose="020B0609020204030204" pitchFamily="49" charset="0"/>
              </a:rPr>
              <a:t>(N):</a:t>
            </a:r>
          </a:p>
          <a:p>
            <a:r>
              <a:rPr lang="en-US" altLang="zh-CN" b="0" dirty="0">
                <a:solidFill>
                  <a:srgbClr val="333333"/>
                </a:solidFill>
                <a:effectLst/>
                <a:latin typeface="Consolas" panose="020B0609020204030204" pitchFamily="49" charset="0"/>
              </a:rPr>
              <a:t>        </a:t>
            </a:r>
            <a:r>
              <a:rPr lang="en-US" altLang="zh-CN" b="0" dirty="0">
                <a:solidFill>
                  <a:srgbClr val="859900"/>
                </a:solidFill>
                <a:effectLst/>
                <a:latin typeface="Consolas" panose="020B0609020204030204" pitchFamily="49" charset="0"/>
              </a:rPr>
              <a:t>yield</a:t>
            </a:r>
            <a:r>
              <a:rPr lang="en-US" altLang="zh-CN" b="0" dirty="0">
                <a:solidFill>
                  <a:srgbClr val="333333"/>
                </a:solidFill>
                <a:effectLst/>
                <a:latin typeface="Consolas" panose="020B0609020204030204" pitchFamily="49" charset="0"/>
              </a:rPr>
              <a:t> </a:t>
            </a:r>
            <a:r>
              <a:rPr lang="en-US" altLang="zh-CN" b="0" dirty="0" err="1">
                <a:solidFill>
                  <a:srgbClr val="333333"/>
                </a:solidFill>
                <a:effectLst/>
                <a:latin typeface="Consolas" panose="020B0609020204030204" pitchFamily="49" charset="0"/>
              </a:rPr>
              <a:t>i</a:t>
            </a:r>
            <a:r>
              <a:rPr lang="en-US" altLang="zh-CN" b="0" dirty="0">
                <a:solidFill>
                  <a:srgbClr val="333333"/>
                </a:solidFill>
                <a:effectLst/>
                <a:latin typeface="Consolas" panose="020B0609020204030204" pitchFamily="49" charset="0"/>
              </a:rPr>
              <a:t> </a:t>
            </a:r>
            <a:r>
              <a:rPr lang="en-US" altLang="zh-CN" b="0" dirty="0">
                <a:solidFill>
                  <a:srgbClr val="859900"/>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 </a:t>
            </a:r>
            <a:r>
              <a:rPr lang="en-US" altLang="zh-CN" b="0" dirty="0">
                <a:solidFill>
                  <a:srgbClr val="D33682"/>
                </a:solidFill>
                <a:effectLst/>
                <a:latin typeface="Consolas" panose="020B0609020204030204" pitchFamily="49" charset="0"/>
              </a:rPr>
              <a:t>2</a:t>
            </a:r>
            <a:r>
              <a:rPr lang="en-US" altLang="zh-CN" b="0" dirty="0">
                <a:solidFill>
                  <a:srgbClr val="333333"/>
                </a:solidFill>
                <a:effectLst/>
                <a:latin typeface="Consolas" panose="020B0609020204030204" pitchFamily="49" charset="0"/>
              </a:rPr>
              <a:t> </a:t>
            </a:r>
            <a:r>
              <a:rPr lang="en-US" altLang="zh-CN" b="0" i="1" dirty="0">
                <a:solidFill>
                  <a:srgbClr val="93A1A1"/>
                </a:solidFill>
                <a:effectLst/>
                <a:latin typeface="Consolas" panose="020B0609020204030204" pitchFamily="49" charset="0"/>
              </a:rPr>
              <a:t># Resume here later</a:t>
            </a:r>
            <a:endParaRPr lang="en-US" altLang="zh-CN" b="0" dirty="0">
              <a:solidFill>
                <a:srgbClr val="333333"/>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EAA88E35-7252-41AD-A23A-AAD8F270F3B4}"/>
              </a:ext>
            </a:extLst>
          </p:cNvPr>
          <p:cNvSpPr/>
          <p:nvPr/>
        </p:nvSpPr>
        <p:spPr>
          <a:xfrm>
            <a:off x="528124" y="2191976"/>
            <a:ext cx="8856984" cy="1531188"/>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This function yields a value, and so returns to its caller, each time through the loop; when it is resumed, its prior state is restored, including the last values of its variables </a:t>
            </a:r>
            <a:r>
              <a:rPr lang="en-US" altLang="zh-CN" sz="1870" dirty="0" err="1"/>
              <a:t>i</a:t>
            </a:r>
            <a:r>
              <a:rPr lang="en-US" altLang="zh-CN" sz="1870" dirty="0"/>
              <a:t> and N, and control picks up again immediately after the yield statement</a:t>
            </a:r>
          </a:p>
          <a:p>
            <a:pPr marL="342900" indent="-342900">
              <a:lnSpc>
                <a:spcPct val="100000"/>
              </a:lnSpc>
              <a:buFont typeface="Wingdings" pitchFamily="2" charset="2"/>
              <a:buChar char="q"/>
            </a:pPr>
            <a:r>
              <a:rPr lang="zh-CN" altLang="en-US" sz="1870" dirty="0"/>
              <a:t>除了返回函数值，</a:t>
            </a:r>
            <a:r>
              <a:rPr lang="en-US" altLang="zh-CN" sz="1870" dirty="0"/>
              <a:t>yield</a:t>
            </a:r>
            <a:r>
              <a:rPr lang="zh-CN" altLang="en-US" sz="1870" dirty="0"/>
              <a:t>比</a:t>
            </a:r>
            <a:r>
              <a:rPr lang="en-US" altLang="zh-CN" sz="1870" dirty="0"/>
              <a:t>return</a:t>
            </a:r>
            <a:r>
              <a:rPr lang="zh-CN" altLang="en-US" sz="1870" dirty="0"/>
              <a:t>还多了中间状态，可以循环返回</a:t>
            </a:r>
            <a:endParaRPr lang="en-US" altLang="zh-CN" sz="1870" dirty="0"/>
          </a:p>
          <a:p>
            <a:pPr marL="342900" indent="-342900">
              <a:lnSpc>
                <a:spcPct val="100000"/>
              </a:lnSpc>
              <a:buFont typeface="Wingdings" pitchFamily="2" charset="2"/>
              <a:buChar char="q"/>
            </a:pPr>
            <a:r>
              <a:rPr lang="en-US" altLang="zh-CN" sz="1870" dirty="0"/>
              <a:t>Generator</a:t>
            </a:r>
            <a:r>
              <a:rPr lang="zh-CN" altLang="en-US" sz="1870" dirty="0"/>
              <a:t>是自己的</a:t>
            </a:r>
            <a:r>
              <a:rPr lang="en-US" altLang="zh-CN" sz="1870" dirty="0"/>
              <a:t>iterator</a:t>
            </a:r>
          </a:p>
        </p:txBody>
      </p:sp>
      <p:pic>
        <p:nvPicPr>
          <p:cNvPr id="6" name="Picture 5">
            <a:extLst>
              <a:ext uri="{FF2B5EF4-FFF2-40B4-BE49-F238E27FC236}">
                <a16:creationId xmlns:a16="http://schemas.microsoft.com/office/drawing/2014/main" id="{9D5DC78D-E92F-4913-91EA-EE16AFB84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032" y="3716885"/>
            <a:ext cx="4366543" cy="1544473"/>
          </a:xfrm>
          <a:prstGeom prst="rect">
            <a:avLst/>
          </a:prstGeom>
        </p:spPr>
      </p:pic>
      <p:pic>
        <p:nvPicPr>
          <p:cNvPr id="8" name="Picture 7">
            <a:extLst>
              <a:ext uri="{FF2B5EF4-FFF2-40B4-BE49-F238E27FC236}">
                <a16:creationId xmlns:a16="http://schemas.microsoft.com/office/drawing/2014/main" id="{6260BC97-761C-4459-A63E-2703E35FB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964" y="3720256"/>
            <a:ext cx="1296144" cy="273207"/>
          </a:xfrm>
          <a:prstGeom prst="rect">
            <a:avLst/>
          </a:prstGeom>
        </p:spPr>
      </p:pic>
      <p:pic>
        <p:nvPicPr>
          <p:cNvPr id="10" name="Picture 9" descr="Text, letter&#10;&#10;Description automatically generated">
            <a:extLst>
              <a:ext uri="{FF2B5EF4-FFF2-40B4-BE49-F238E27FC236}">
                <a16:creationId xmlns:a16="http://schemas.microsoft.com/office/drawing/2014/main" id="{07BC785E-D280-4A3C-B814-EE3BAC6375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12" y="4779454"/>
            <a:ext cx="2298508" cy="1917378"/>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462DBCF5-395B-4FFB-8344-E09835C4C7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859" y="5469290"/>
            <a:ext cx="6480329" cy="1218552"/>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4AF9B0E8-9AD8-4795-8C4C-814BCA3C56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894" y="3723164"/>
            <a:ext cx="2743572" cy="536244"/>
          </a:xfrm>
          <a:prstGeom prst="rect">
            <a:avLst/>
          </a:prstGeom>
        </p:spPr>
      </p:pic>
      <p:pic>
        <p:nvPicPr>
          <p:cNvPr id="17" name="Picture 16">
            <a:extLst>
              <a:ext uri="{FF2B5EF4-FFF2-40B4-BE49-F238E27FC236}">
                <a16:creationId xmlns:a16="http://schemas.microsoft.com/office/drawing/2014/main" id="{2713C9FC-8DEC-4F2B-A57A-8EE3FBEA14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238" y="4355941"/>
            <a:ext cx="1121817" cy="275534"/>
          </a:xfrm>
          <a:prstGeom prst="rect">
            <a:avLst/>
          </a:prstGeom>
        </p:spPr>
      </p:pic>
      <p:pic>
        <p:nvPicPr>
          <p:cNvPr id="5" name="图片 4" descr="文本&#10;&#10;描述已自动生成">
            <a:extLst>
              <a:ext uri="{FF2B5EF4-FFF2-40B4-BE49-F238E27FC236}">
                <a16:creationId xmlns:a16="http://schemas.microsoft.com/office/drawing/2014/main" id="{57B48AC9-E03B-4450-9D04-71918CA0F0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4355" y="352721"/>
            <a:ext cx="2447925" cy="1238250"/>
          </a:xfrm>
          <a:prstGeom prst="rect">
            <a:avLst/>
          </a:prstGeom>
        </p:spPr>
      </p:pic>
      <p:pic>
        <p:nvPicPr>
          <p:cNvPr id="9" name="图片 8">
            <a:extLst>
              <a:ext uri="{FF2B5EF4-FFF2-40B4-BE49-F238E27FC236}">
                <a16:creationId xmlns:a16="http://schemas.microsoft.com/office/drawing/2014/main" id="{899CF242-78EC-456D-931D-15590DE62D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4355" y="1798537"/>
            <a:ext cx="1971675" cy="228600"/>
          </a:xfrm>
          <a:prstGeom prst="rect">
            <a:avLst/>
          </a:prstGeom>
        </p:spPr>
      </p:pic>
    </p:spTree>
    <p:extLst>
      <p:ext uri="{BB962C8B-B14F-4D97-AF65-F5344CB8AC3E}">
        <p14:creationId xmlns:p14="http://schemas.microsoft.com/office/powerpoint/2010/main" val="313382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8179547" cy="621837"/>
          </a:xfrm>
          <a:prstGeom prst="rect">
            <a:avLst/>
          </a:prstGeom>
          <a:noFill/>
        </p:spPr>
        <p:txBody>
          <a:bodyPr wrap="none" rtlCol="0">
            <a:spAutoFit/>
          </a:bodyPr>
          <a:lstStyle/>
          <a:p>
            <a:r>
              <a:rPr lang="en-US" altLang="zh-CN" sz="3441" dirty="0">
                <a:solidFill>
                  <a:schemeClr val="accent2">
                    <a:lumMod val="75000"/>
                  </a:schemeClr>
                </a:solidFill>
              </a:rPr>
              <a:t>Generator Expressions: </a:t>
            </a:r>
            <a:r>
              <a:rPr lang="en-US" altLang="zh-CN" sz="2400" dirty="0" err="1">
                <a:solidFill>
                  <a:schemeClr val="accent2">
                    <a:lumMod val="75000"/>
                  </a:schemeClr>
                </a:solidFill>
              </a:rPr>
              <a:t>Iterables</a:t>
            </a:r>
            <a:r>
              <a:rPr lang="en-US" altLang="zh-CN" sz="2400" dirty="0">
                <a:solidFill>
                  <a:schemeClr val="accent2">
                    <a:lumMod val="75000"/>
                  </a:schemeClr>
                </a:solidFill>
              </a:rPr>
              <a:t> Meet Comprehensions</a:t>
            </a:r>
            <a:endParaRPr lang="en-US" sz="2400" dirty="0">
              <a:solidFill>
                <a:schemeClr val="accent2">
                  <a:lumMod val="75000"/>
                </a:schemeClr>
              </a:solidFill>
            </a:endParaRPr>
          </a:p>
        </p:txBody>
      </p:sp>
      <p:sp>
        <p:nvSpPr>
          <p:cNvPr id="11" name="Rectangle 10"/>
          <p:cNvSpPr/>
          <p:nvPr/>
        </p:nvSpPr>
        <p:spPr>
          <a:xfrm>
            <a:off x="636712" y="1199639"/>
            <a:ext cx="8496944" cy="1243417"/>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Syntactically, generator expressions are just like normal list comprehensions, and support all their syntax —including if filters and loop nesting—but they are enclosed in parentheses instead of square brackets (like tuples, their enclosing parentheses are often optional):</a:t>
            </a:r>
          </a:p>
        </p:txBody>
      </p:sp>
      <p:pic>
        <p:nvPicPr>
          <p:cNvPr id="6" name="Picture 5" descr="A picture containing text&#10;&#10;Description automatically generated">
            <a:extLst>
              <a:ext uri="{FF2B5EF4-FFF2-40B4-BE49-F238E27FC236}">
                <a16:creationId xmlns:a16="http://schemas.microsoft.com/office/drawing/2014/main" id="{1D4820F3-B1B8-42BF-9DC4-701F24BA9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416" y="5104457"/>
            <a:ext cx="8341568" cy="1233857"/>
          </a:xfrm>
          <a:prstGeom prst="rect">
            <a:avLst/>
          </a:prstGeom>
        </p:spPr>
      </p:pic>
      <p:pic>
        <p:nvPicPr>
          <p:cNvPr id="8" name="Picture 7" descr="Text&#10;&#10;Description automatically generated">
            <a:extLst>
              <a:ext uri="{FF2B5EF4-FFF2-40B4-BE49-F238E27FC236}">
                <a16:creationId xmlns:a16="http://schemas.microsoft.com/office/drawing/2014/main" id="{7980176D-AB52-4BFC-83A1-4B9487EED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000" y="2432964"/>
            <a:ext cx="3419561" cy="246665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3CB803D-CA1D-4C51-81E6-FC9B5AB8D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36" y="4816425"/>
            <a:ext cx="2034528" cy="665749"/>
          </a:xfrm>
          <a:prstGeom prst="rect">
            <a:avLst/>
          </a:prstGeom>
        </p:spPr>
      </p:pic>
      <p:sp>
        <p:nvSpPr>
          <p:cNvPr id="2" name="TextBox 1">
            <a:extLst>
              <a:ext uri="{FF2B5EF4-FFF2-40B4-BE49-F238E27FC236}">
                <a16:creationId xmlns:a16="http://schemas.microsoft.com/office/drawing/2014/main" id="{123813A7-411B-4A1A-BAE9-6FA69FD9E8ED}"/>
              </a:ext>
            </a:extLst>
          </p:cNvPr>
          <p:cNvSpPr txBox="1"/>
          <p:nvPr/>
        </p:nvSpPr>
        <p:spPr>
          <a:xfrm>
            <a:off x="6901408" y="4519189"/>
            <a:ext cx="2592288" cy="380425"/>
          </a:xfrm>
          <a:prstGeom prst="rect">
            <a:avLst/>
          </a:prstGeom>
          <a:noFill/>
        </p:spPr>
        <p:txBody>
          <a:bodyPr wrap="square" rtlCol="0">
            <a:spAutoFit/>
          </a:bodyPr>
          <a:lstStyle/>
          <a:p>
            <a:r>
              <a:rPr lang="zh-CN" altLang="en-US" dirty="0"/>
              <a:t>不加括号</a:t>
            </a:r>
            <a:r>
              <a:rPr lang="en-US" altLang="zh-CN" dirty="0"/>
              <a:t>()[]</a:t>
            </a:r>
            <a:r>
              <a:rPr lang="zh-CN" altLang="en-US" dirty="0"/>
              <a:t>是语法错误</a:t>
            </a:r>
          </a:p>
        </p:txBody>
      </p:sp>
      <p:sp>
        <p:nvSpPr>
          <p:cNvPr id="15" name="TextBox 14">
            <a:extLst>
              <a:ext uri="{FF2B5EF4-FFF2-40B4-BE49-F238E27FC236}">
                <a16:creationId xmlns:a16="http://schemas.microsoft.com/office/drawing/2014/main" id="{7075EA39-FBFE-4C0C-80C0-67A55E146CD5}"/>
              </a:ext>
            </a:extLst>
          </p:cNvPr>
          <p:cNvSpPr txBox="1"/>
          <p:nvPr/>
        </p:nvSpPr>
        <p:spPr>
          <a:xfrm>
            <a:off x="1500808" y="4800379"/>
            <a:ext cx="1224136" cy="665749"/>
          </a:xfrm>
          <a:prstGeom prst="rect">
            <a:avLst/>
          </a:prstGeom>
          <a:noFill/>
          <a:ln w="190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108041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078EC3-00FC-6D4B-9336-1BB438747989}"/>
                  </a:ext>
                </a:extLst>
              </p:cNvPr>
              <p:cNvSpPr txBox="1"/>
              <p:nvPr/>
            </p:nvSpPr>
            <p:spPr>
              <a:xfrm>
                <a:off x="852736" y="577802"/>
                <a:ext cx="8107989" cy="621837"/>
              </a:xfrm>
              <a:prstGeom prst="rect">
                <a:avLst/>
              </a:prstGeom>
              <a:noFill/>
            </p:spPr>
            <p:txBody>
              <a:bodyPr wrap="none" rtlCol="0">
                <a:spAutoFit/>
              </a:bodyPr>
              <a:lstStyle/>
              <a:p>
                <a:r>
                  <a:rPr lang="en-US" altLang="zh-CN" sz="3441" dirty="0">
                    <a:solidFill>
                      <a:schemeClr val="accent2">
                        <a:lumMod val="75000"/>
                      </a:schemeClr>
                    </a:solidFill>
                  </a:rPr>
                  <a:t>g</a:t>
                </a:r>
                <a:r>
                  <a:rPr lang="en-US" sz="3441" dirty="0">
                    <a:solidFill>
                      <a:schemeClr val="accent2">
                        <a:lumMod val="75000"/>
                      </a:schemeClr>
                    </a:solidFill>
                  </a:rPr>
                  <a:t>ener</a:t>
                </a:r>
                <a:r>
                  <a:rPr lang="en-US" altLang="zh-CN" sz="3441" dirty="0">
                    <a:solidFill>
                      <a:schemeClr val="accent2">
                        <a:lumMod val="75000"/>
                      </a:schemeClr>
                    </a:solidFill>
                  </a:rPr>
                  <a:t>ator</a:t>
                </a:r>
                <a14:m>
                  <m:oMath xmlns:m="http://schemas.openxmlformats.org/officeDocument/2006/math">
                    <m:r>
                      <a:rPr lang="en-US" altLang="zh-CN" sz="3441" b="0" i="1" smtClean="0">
                        <a:solidFill>
                          <a:schemeClr val="accent2">
                            <a:lumMod val="75000"/>
                          </a:schemeClr>
                        </a:solidFill>
                        <a:latin typeface="Cambria Math" panose="02040503050406030204" pitchFamily="18" charset="0"/>
                      </a:rPr>
                      <m:t>→</m:t>
                    </m:r>
                  </m:oMath>
                </a14:m>
                <a:r>
                  <a:rPr lang="en-US" sz="3441" dirty="0">
                    <a:solidFill>
                      <a:schemeClr val="accent2">
                        <a:lumMod val="75000"/>
                      </a:schemeClr>
                    </a:solidFill>
                  </a:rPr>
                  <a:t>list/</a:t>
                </a:r>
                <a:r>
                  <a:rPr lang="en-US" sz="3441" dirty="0" err="1">
                    <a:solidFill>
                      <a:schemeClr val="accent2">
                        <a:lumMod val="75000"/>
                      </a:schemeClr>
                    </a:solidFill>
                  </a:rPr>
                  <a:t>dict</a:t>
                </a:r>
                <a:r>
                  <a:rPr lang="en-US" sz="3441" dirty="0">
                    <a:solidFill>
                      <a:schemeClr val="accent2">
                        <a:lumMod val="75000"/>
                      </a:schemeClr>
                    </a:solidFill>
                  </a:rPr>
                  <a:t>/set/tuple comprehension</a:t>
                </a:r>
              </a:p>
            </p:txBody>
          </p:sp>
        </mc:Choice>
        <mc:Fallback xmlns="">
          <p:sp>
            <p:nvSpPr>
              <p:cNvPr id="4" name="TextBox 3">
                <a:extLst>
                  <a:ext uri="{FF2B5EF4-FFF2-40B4-BE49-F238E27FC236}">
                    <a16:creationId xmlns:a16="http://schemas.microsoft.com/office/drawing/2014/main" id="{9F078EC3-00FC-6D4B-9336-1BB438747989}"/>
                  </a:ext>
                </a:extLst>
              </p:cNvPr>
              <p:cNvSpPr txBox="1">
                <a:spLocks noRot="1" noChangeAspect="1" noMove="1" noResize="1" noEditPoints="1" noAdjustHandles="1" noChangeArrowheads="1" noChangeShapeType="1" noTextEdit="1"/>
              </p:cNvSpPr>
              <p:nvPr/>
            </p:nvSpPr>
            <p:spPr>
              <a:xfrm>
                <a:off x="852736" y="577802"/>
                <a:ext cx="8107989" cy="621837"/>
              </a:xfrm>
              <a:prstGeom prst="rect">
                <a:avLst/>
              </a:prstGeom>
              <a:blipFill>
                <a:blip r:embed="rId2"/>
                <a:stretch>
                  <a:fillRect l="-2180" t="-13725" r="-1353" b="-35294"/>
                </a:stretch>
              </a:blipFill>
            </p:spPr>
            <p:txBody>
              <a:bodyPr/>
              <a:lstStyle/>
              <a:p>
                <a:r>
                  <a:rPr lang="zh-CN" altLang="en-US">
                    <a:noFill/>
                  </a:rPr>
                  <a:t> </a:t>
                </a:r>
              </a:p>
            </p:txBody>
          </p:sp>
        </mc:Fallback>
      </mc:AlternateContent>
      <p:sp>
        <p:nvSpPr>
          <p:cNvPr id="11" name="Rectangle 10"/>
          <p:cNvSpPr/>
          <p:nvPr/>
        </p:nvSpPr>
        <p:spPr>
          <a:xfrm>
            <a:off x="780728" y="1360041"/>
            <a:ext cx="8496944" cy="955646"/>
          </a:xfrm>
          <a:prstGeom prst="rect">
            <a:avLst/>
          </a:prstGeom>
        </p:spPr>
        <p:txBody>
          <a:bodyPr wrap="square">
            <a:spAutoFit/>
          </a:bodyPr>
          <a:lstStyle/>
          <a:p>
            <a:pPr marL="342900" indent="-342900">
              <a:buFont typeface="Wingdings" pitchFamily="2" charset="2"/>
              <a:buChar char="q"/>
            </a:pPr>
            <a:r>
              <a:rPr lang="en-US" altLang="zh-CN" sz="1870" dirty="0"/>
              <a:t>tuple(generator): </a:t>
            </a:r>
            <a:r>
              <a:rPr lang="zh-CN" altLang="en-US" sz="1870" dirty="0"/>
              <a:t>元组推导</a:t>
            </a:r>
            <a:endParaRPr lang="en-US" altLang="zh-CN" sz="1870" dirty="0"/>
          </a:p>
          <a:p>
            <a:pPr marL="342900" indent="-342900">
              <a:lnSpc>
                <a:spcPct val="100000"/>
              </a:lnSpc>
              <a:buFont typeface="Wingdings" pitchFamily="2" charset="2"/>
              <a:buChar char="q"/>
            </a:pPr>
            <a:r>
              <a:rPr lang="en-US" altLang="zh-CN" sz="1870" dirty="0" err="1"/>
              <a:t>dict</a:t>
            </a:r>
            <a:r>
              <a:rPr lang="en-US" altLang="zh-CN" sz="1870" dirty="0"/>
              <a:t>(generator): </a:t>
            </a:r>
            <a:r>
              <a:rPr lang="zh-CN" altLang="en-US" sz="1870" dirty="0"/>
              <a:t>字典推导</a:t>
            </a:r>
            <a:endParaRPr lang="en-US" altLang="zh-CN" sz="1870" dirty="0"/>
          </a:p>
          <a:p>
            <a:pPr marL="342900" indent="-342900">
              <a:lnSpc>
                <a:spcPct val="100000"/>
              </a:lnSpc>
              <a:buFont typeface="Wingdings" pitchFamily="2" charset="2"/>
              <a:buChar char="q"/>
            </a:pPr>
            <a:r>
              <a:rPr lang="en-US" altLang="zh-CN" sz="1870" dirty="0"/>
              <a:t>set(</a:t>
            </a:r>
            <a:r>
              <a:rPr lang="en-US" altLang="zh-CN" sz="1870" dirty="0" err="1"/>
              <a:t>geneartor</a:t>
            </a:r>
            <a:r>
              <a:rPr lang="en-US" altLang="zh-CN" sz="1870" dirty="0"/>
              <a:t>): </a:t>
            </a:r>
            <a:r>
              <a:rPr lang="zh-CN" altLang="en-US" sz="1870" dirty="0"/>
              <a:t>集合推导</a:t>
            </a:r>
            <a:endParaRPr lang="en-US" altLang="zh-CN" sz="1870" dirty="0"/>
          </a:p>
        </p:txBody>
      </p:sp>
      <p:pic>
        <p:nvPicPr>
          <p:cNvPr id="3" name="Picture 2">
            <a:extLst>
              <a:ext uri="{FF2B5EF4-FFF2-40B4-BE49-F238E27FC236}">
                <a16:creationId xmlns:a16="http://schemas.microsoft.com/office/drawing/2014/main" id="{17BF44E5-27D1-4F17-B29B-0FD702FC8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490" y="2415353"/>
            <a:ext cx="4320480" cy="2833009"/>
          </a:xfrm>
          <a:prstGeom prst="rect">
            <a:avLst/>
          </a:prstGeom>
        </p:spPr>
      </p:pic>
      <p:pic>
        <p:nvPicPr>
          <p:cNvPr id="6" name="Picture 5">
            <a:extLst>
              <a:ext uri="{FF2B5EF4-FFF2-40B4-BE49-F238E27FC236}">
                <a16:creationId xmlns:a16="http://schemas.microsoft.com/office/drawing/2014/main" id="{C67E828C-B22E-42E9-8FB5-FB92E8412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04" y="5348029"/>
            <a:ext cx="8186192" cy="664985"/>
          </a:xfrm>
          <a:prstGeom prst="rect">
            <a:avLst/>
          </a:prstGeom>
        </p:spPr>
      </p:pic>
      <p:sp>
        <p:nvSpPr>
          <p:cNvPr id="2" name="TextBox 1">
            <a:extLst>
              <a:ext uri="{FF2B5EF4-FFF2-40B4-BE49-F238E27FC236}">
                <a16:creationId xmlns:a16="http://schemas.microsoft.com/office/drawing/2014/main" id="{687D124D-02C3-450D-8775-57DF4B5D40DA}"/>
              </a:ext>
            </a:extLst>
          </p:cNvPr>
          <p:cNvSpPr txBox="1"/>
          <p:nvPr/>
        </p:nvSpPr>
        <p:spPr>
          <a:xfrm>
            <a:off x="1644824" y="5317218"/>
            <a:ext cx="1296144" cy="723343"/>
          </a:xfrm>
          <a:prstGeom prst="rect">
            <a:avLst/>
          </a:prstGeom>
          <a:noFill/>
          <a:ln w="190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01921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0025789A-461D-421D-B1C6-9D3663126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96" y="2944217"/>
            <a:ext cx="3990220" cy="144016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6C88686F-31BB-4785-A67C-0E5B33A21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96" y="4600401"/>
            <a:ext cx="7269904" cy="1944216"/>
          </a:xfrm>
          <a:prstGeom prst="rect">
            <a:avLst/>
          </a:prstGeom>
        </p:spPr>
      </p:pic>
      <p:pic>
        <p:nvPicPr>
          <p:cNvPr id="8" name="Picture 7">
            <a:extLst>
              <a:ext uri="{FF2B5EF4-FFF2-40B4-BE49-F238E27FC236}">
                <a16:creationId xmlns:a16="http://schemas.microsoft.com/office/drawing/2014/main" id="{55EF61E4-968E-4F57-86E7-BF9EA4470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184" y="3488264"/>
            <a:ext cx="4464496" cy="352066"/>
          </a:xfrm>
          <a:prstGeom prst="rect">
            <a:avLst/>
          </a:prstGeom>
        </p:spPr>
      </p:pic>
      <p:pic>
        <p:nvPicPr>
          <p:cNvPr id="10" name="Picture 9" descr="A close up of a sign&#10;&#10;Description automatically generated">
            <a:extLst>
              <a:ext uri="{FF2B5EF4-FFF2-40B4-BE49-F238E27FC236}">
                <a16:creationId xmlns:a16="http://schemas.microsoft.com/office/drawing/2014/main" id="{EC4BE58C-0515-4496-9F68-E596F14950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1608" y="5384515"/>
            <a:ext cx="584535" cy="432048"/>
          </a:xfrm>
          <a:prstGeom prst="rect">
            <a:avLst/>
          </a:prstGeom>
        </p:spPr>
      </p:pic>
      <p:pic>
        <p:nvPicPr>
          <p:cNvPr id="13" name="Picture 12" descr="Text&#10;&#10;Description automatically generated">
            <a:extLst>
              <a:ext uri="{FF2B5EF4-FFF2-40B4-BE49-F238E27FC236}">
                <a16:creationId xmlns:a16="http://schemas.microsoft.com/office/drawing/2014/main" id="{5B5086E7-209A-42BE-9C8D-486D33FD95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696" y="369803"/>
            <a:ext cx="6048672" cy="2466402"/>
          </a:xfrm>
          <a:prstGeom prst="rect">
            <a:avLst/>
          </a:prstGeom>
        </p:spPr>
      </p:pic>
      <p:pic>
        <p:nvPicPr>
          <p:cNvPr id="15" name="Picture 14" descr="Text, letter&#10;&#10;Description automatically generated">
            <a:extLst>
              <a:ext uri="{FF2B5EF4-FFF2-40B4-BE49-F238E27FC236}">
                <a16:creationId xmlns:a16="http://schemas.microsoft.com/office/drawing/2014/main" id="{A4570308-1B12-47EA-A301-FB292DABC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3456" y="488145"/>
            <a:ext cx="1800200" cy="2240048"/>
          </a:xfrm>
          <a:prstGeom prst="rect">
            <a:avLst/>
          </a:prstGeom>
        </p:spPr>
      </p:pic>
    </p:spTree>
    <p:extLst>
      <p:ext uri="{BB962C8B-B14F-4D97-AF65-F5344CB8AC3E}">
        <p14:creationId xmlns:p14="http://schemas.microsoft.com/office/powerpoint/2010/main" val="3183327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4336828" cy="621837"/>
          </a:xfrm>
          <a:prstGeom prst="rect">
            <a:avLst/>
          </a:prstGeom>
          <a:noFill/>
        </p:spPr>
        <p:txBody>
          <a:bodyPr wrap="none" rtlCol="0">
            <a:spAutoFit/>
          </a:bodyPr>
          <a:lstStyle/>
          <a:p>
            <a:r>
              <a:rPr lang="en-US" altLang="zh-CN" sz="3441" dirty="0">
                <a:solidFill>
                  <a:schemeClr val="accent2">
                    <a:lumMod val="75000"/>
                  </a:schemeClr>
                </a:solidFill>
              </a:rPr>
              <a:t>Random integer (cont’d)</a:t>
            </a:r>
            <a:endParaRPr lang="en-US" sz="3441" dirty="0">
              <a:solidFill>
                <a:schemeClr val="accent2">
                  <a:lumMod val="75000"/>
                </a:schemeClr>
              </a:solidFill>
            </a:endParaRPr>
          </a:p>
        </p:txBody>
      </p:sp>
      <p:sp>
        <p:nvSpPr>
          <p:cNvPr id="11" name="Rectangle 10"/>
          <p:cNvSpPr/>
          <p:nvPr/>
        </p:nvSpPr>
        <p:spPr>
          <a:xfrm>
            <a:off x="981114" y="1199639"/>
            <a:ext cx="8496944" cy="1531188"/>
          </a:xfrm>
          <a:prstGeom prst="rect">
            <a:avLst/>
          </a:prstGeom>
        </p:spPr>
        <p:txBody>
          <a:bodyPr wrap="square">
            <a:spAutoFit/>
          </a:bodyPr>
          <a:lstStyle/>
          <a:p>
            <a:pPr marL="285750" indent="-285750">
              <a:buFont typeface="Wingdings" panose="05000000000000000000" pitchFamily="2" charset="2"/>
              <a:buChar char="p"/>
            </a:pPr>
            <a:r>
              <a:rPr lang="en-US" altLang="zh-CN" sz="1870" dirty="0" err="1">
                <a:solidFill>
                  <a:srgbClr val="7030A0"/>
                </a:solidFill>
              </a:rPr>
              <a:t>random.randrange</a:t>
            </a:r>
            <a:r>
              <a:rPr lang="en-US" altLang="zh-CN" sz="1870" dirty="0">
                <a:solidFill>
                  <a:srgbClr val="7030A0"/>
                </a:solidFill>
              </a:rPr>
              <a:t>(start, stop, step): </a:t>
            </a:r>
            <a:r>
              <a:rPr lang="en-US" altLang="zh-CN" sz="1870" dirty="0"/>
              <a:t>Return a randomly selected element from </a:t>
            </a:r>
            <a:r>
              <a:rPr lang="en-US" altLang="zh-CN" sz="1870" b="1" dirty="0">
                <a:solidFill>
                  <a:srgbClr val="C00000"/>
                </a:solidFill>
                <a:effectLst>
                  <a:outerShdw blurRad="38100" dist="38100" dir="2700000" algn="tl">
                    <a:srgbClr val="000000">
                      <a:alpha val="43137"/>
                    </a:srgbClr>
                  </a:outerShdw>
                </a:effectLst>
              </a:rPr>
              <a:t>range(start, stop, step)</a:t>
            </a:r>
          </a:p>
          <a:p>
            <a:pPr marL="761192" lvl="1" indent="-285750">
              <a:buFont typeface="Wingdings" panose="05000000000000000000" pitchFamily="2" charset="2"/>
              <a:buChar char="p"/>
            </a:pPr>
            <a:r>
              <a:rPr lang="en-US" altLang="zh-CN" sz="1870" dirty="0" err="1"/>
              <a:t>random.randrange</a:t>
            </a:r>
            <a:r>
              <a:rPr lang="en-US" altLang="zh-CN" sz="1870" dirty="0"/>
              <a:t>(stop)</a:t>
            </a:r>
          </a:p>
          <a:p>
            <a:pPr marL="285750" indent="-285750">
              <a:buFont typeface="Wingdings" panose="05000000000000000000" pitchFamily="2" charset="2"/>
              <a:buChar char="p"/>
            </a:pPr>
            <a:r>
              <a:rPr lang="en-US" altLang="zh-CN" sz="1870" dirty="0"/>
              <a:t>Recall: </a:t>
            </a:r>
            <a:r>
              <a:rPr lang="en-US" altLang="zh-CN" sz="1870" b="1" dirty="0">
                <a:solidFill>
                  <a:srgbClr val="C00000"/>
                </a:solidFill>
                <a:effectLst>
                  <a:outerShdw blurRad="38100" dist="38100" dir="2700000" algn="tl">
                    <a:srgbClr val="000000">
                      <a:alpha val="43137"/>
                    </a:srgbClr>
                  </a:outerShdw>
                </a:effectLst>
              </a:rPr>
              <a:t>range(a, b) = [a, b) (b is not included!)</a:t>
            </a:r>
          </a:p>
          <a:p>
            <a:pPr marL="285750" indent="-285750">
              <a:buFont typeface="Wingdings" panose="05000000000000000000" pitchFamily="2" charset="2"/>
              <a:buChar char="p"/>
            </a:pPr>
            <a:r>
              <a:rPr lang="en-US" altLang="zh-CN" sz="1870" dirty="0" err="1"/>
              <a:t>Random.randit</a:t>
            </a:r>
            <a:r>
              <a:rPr lang="en-US" altLang="zh-CN" sz="1870" dirty="0"/>
              <a:t>(a, b) = </a:t>
            </a:r>
            <a:r>
              <a:rPr lang="en-US" altLang="zh-CN" sz="1870" dirty="0" err="1"/>
              <a:t>random.randrange</a:t>
            </a:r>
            <a:r>
              <a:rPr lang="en-US" altLang="zh-CN" sz="1870" dirty="0"/>
              <a:t>(a, b+1)</a:t>
            </a:r>
          </a:p>
        </p:txBody>
      </p:sp>
      <p:sp>
        <p:nvSpPr>
          <p:cNvPr id="14" name="Rectangle 13">
            <a:extLst>
              <a:ext uri="{FF2B5EF4-FFF2-40B4-BE49-F238E27FC236}">
                <a16:creationId xmlns:a16="http://schemas.microsoft.com/office/drawing/2014/main" id="{D7B12816-635B-D249-BE4E-A4969E8EEF6E}"/>
              </a:ext>
            </a:extLst>
          </p:cNvPr>
          <p:cNvSpPr/>
          <p:nvPr/>
        </p:nvSpPr>
        <p:spPr>
          <a:xfrm>
            <a:off x="1716832" y="3088233"/>
            <a:ext cx="6480720" cy="122413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endParaRPr lang="en-US" altLang="zh-CN" sz="1800" dirty="0">
              <a:solidFill>
                <a:schemeClr val="tx1"/>
              </a:solidFill>
            </a:endParaRPr>
          </a:p>
          <a:p>
            <a:pPr marL="342900" indent="-342900">
              <a:buAutoNum type="arabicPeriod"/>
            </a:pPr>
            <a:endParaRPr lang="en-US" altLang="zh-CN" sz="1800" dirty="0">
              <a:solidFill>
                <a:schemeClr val="tx1"/>
              </a:solidFill>
            </a:endParaRPr>
          </a:p>
          <a:p>
            <a:r>
              <a:rPr lang="en-US" altLang="zh-CN" sz="1800" dirty="0">
                <a:solidFill>
                  <a:schemeClr val="tx1"/>
                </a:solidFill>
              </a:rPr>
              <a:t>Implement the following functions (the same with the previous lectures)</a:t>
            </a:r>
          </a:p>
          <a:p>
            <a:pPr marL="342900" indent="-342900">
              <a:buAutoNum type="arabicPeriod"/>
            </a:pPr>
            <a:r>
              <a:rPr lang="en-US" altLang="zh-CN" sz="1800" dirty="0">
                <a:solidFill>
                  <a:schemeClr val="tx1"/>
                </a:solidFill>
              </a:rPr>
              <a:t>Roll the dice to get your lucky number</a:t>
            </a:r>
          </a:p>
          <a:p>
            <a:pPr marL="342900" indent="-342900">
              <a:buAutoNum type="arabicPeriod"/>
            </a:pPr>
            <a:r>
              <a:rPr lang="en-US" altLang="zh-CN" sz="1800" dirty="0">
                <a:solidFill>
                  <a:schemeClr val="tx1"/>
                </a:solidFill>
              </a:rPr>
              <a:t>Roll three dices to see your luckiness</a:t>
            </a:r>
          </a:p>
          <a:p>
            <a:pPr marL="342900" indent="-342900">
              <a:buAutoNum type="arabicPeriod"/>
            </a:pPr>
            <a:r>
              <a:rPr lang="en-US" altLang="zh-CN" sz="1800" dirty="0">
                <a:solidFill>
                  <a:schemeClr val="tx1"/>
                </a:solidFill>
              </a:rPr>
              <a:t>Roll the dices to validate that the dice is uniformly handcrafted </a:t>
            </a:r>
          </a:p>
          <a:p>
            <a:endParaRPr lang="en-US" altLang="zh-CN" sz="1800" dirty="0">
              <a:solidFill>
                <a:schemeClr val="tx1"/>
              </a:solidFill>
            </a:endParaRPr>
          </a:p>
          <a:p>
            <a:pPr marL="342900" indent="-342900">
              <a:buAutoNum type="arabicPeriod"/>
            </a:pPr>
            <a:endParaRPr lang="en-US" altLang="zh-CN" sz="1800" dirty="0">
              <a:solidFill>
                <a:schemeClr val="tx1"/>
              </a:solidFill>
            </a:endParaRPr>
          </a:p>
        </p:txBody>
      </p:sp>
    </p:spTree>
    <p:extLst>
      <p:ext uri="{BB962C8B-B14F-4D97-AF65-F5344CB8AC3E}">
        <p14:creationId xmlns:p14="http://schemas.microsoft.com/office/powerpoint/2010/main" val="3543955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632131" cy="621837"/>
          </a:xfrm>
          <a:prstGeom prst="rect">
            <a:avLst/>
          </a:prstGeom>
          <a:noFill/>
        </p:spPr>
        <p:txBody>
          <a:bodyPr wrap="none" rtlCol="0">
            <a:spAutoFit/>
          </a:bodyPr>
          <a:lstStyle/>
          <a:p>
            <a:r>
              <a:rPr lang="en-US" altLang="zh-CN" sz="3441" dirty="0">
                <a:solidFill>
                  <a:schemeClr val="accent2">
                    <a:lumMod val="75000"/>
                  </a:schemeClr>
                </a:solidFill>
              </a:rPr>
              <a:t>l</a:t>
            </a:r>
            <a:r>
              <a:rPr lang="en-US" sz="3441" dirty="0">
                <a:solidFill>
                  <a:schemeClr val="accent2">
                    <a:lumMod val="75000"/>
                  </a:schemeClr>
                </a:solidFill>
              </a:rPr>
              <a:t>ist(generator)</a:t>
            </a:r>
          </a:p>
        </p:txBody>
      </p:sp>
      <p:sp>
        <p:nvSpPr>
          <p:cNvPr id="11" name="Rectangle 10"/>
          <p:cNvSpPr/>
          <p:nvPr/>
        </p:nvSpPr>
        <p:spPr>
          <a:xfrm>
            <a:off x="708720" y="1504057"/>
            <a:ext cx="8496944" cy="380104"/>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list(generator)</a:t>
            </a:r>
            <a:r>
              <a:rPr lang="zh-CN" altLang="en-US" sz="1870" dirty="0"/>
              <a:t>会在内部将</a:t>
            </a:r>
            <a:r>
              <a:rPr lang="en-US" altLang="zh-CN" sz="1870" dirty="0"/>
              <a:t>generator</a:t>
            </a:r>
            <a:r>
              <a:rPr lang="zh-CN" altLang="en-US" sz="1870" dirty="0"/>
              <a:t>循环一遍，即</a:t>
            </a:r>
            <a:r>
              <a:rPr lang="en-US" altLang="zh-CN" sz="1870" dirty="0"/>
              <a:t>generator</a:t>
            </a:r>
            <a:r>
              <a:rPr lang="zh-CN" altLang="en-US" sz="1870" dirty="0"/>
              <a:t>的</a:t>
            </a:r>
            <a:r>
              <a:rPr lang="en-US" altLang="zh-CN" sz="1870" dirty="0" err="1"/>
              <a:t>iter</a:t>
            </a:r>
            <a:r>
              <a:rPr lang="en-US" altLang="zh-CN" sz="1870" dirty="0"/>
              <a:t>()</a:t>
            </a:r>
            <a:r>
              <a:rPr lang="zh-CN" altLang="en-US" sz="1870" dirty="0"/>
              <a:t>到达末尾</a:t>
            </a:r>
            <a:endParaRPr lang="en-US" altLang="zh-CN" sz="1870" dirty="0"/>
          </a:p>
        </p:txBody>
      </p:sp>
      <p:pic>
        <p:nvPicPr>
          <p:cNvPr id="6" name="Picture 5" descr="Text, letter&#10;&#10;Description automatically generated">
            <a:extLst>
              <a:ext uri="{FF2B5EF4-FFF2-40B4-BE49-F238E27FC236}">
                <a16:creationId xmlns:a16="http://schemas.microsoft.com/office/drawing/2014/main" id="{7C5EDA4A-E374-47C6-A84B-20D168128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36" y="1992913"/>
            <a:ext cx="4462636" cy="2086939"/>
          </a:xfrm>
          <a:prstGeom prst="rect">
            <a:avLst/>
          </a:prstGeom>
        </p:spPr>
      </p:pic>
      <p:pic>
        <p:nvPicPr>
          <p:cNvPr id="8" name="Picture 7" descr="Chart, scatter chart&#10;&#10;Description automatically generated">
            <a:extLst>
              <a:ext uri="{FF2B5EF4-FFF2-40B4-BE49-F238E27FC236}">
                <a16:creationId xmlns:a16="http://schemas.microsoft.com/office/drawing/2014/main" id="{C20A34BF-F3B0-494A-B052-E236AED7B8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0968" y="3181605"/>
            <a:ext cx="7117432" cy="898247"/>
          </a:xfrm>
          <a:prstGeom prst="rect">
            <a:avLst/>
          </a:prstGeom>
        </p:spPr>
      </p:pic>
      <p:sp>
        <p:nvSpPr>
          <p:cNvPr id="9" name="TextBox 8">
            <a:extLst>
              <a:ext uri="{FF2B5EF4-FFF2-40B4-BE49-F238E27FC236}">
                <a16:creationId xmlns:a16="http://schemas.microsoft.com/office/drawing/2014/main" id="{B5107754-F158-4998-B1C2-3C234FFB07C7}"/>
              </a:ext>
            </a:extLst>
          </p:cNvPr>
          <p:cNvSpPr txBox="1"/>
          <p:nvPr/>
        </p:nvSpPr>
        <p:spPr>
          <a:xfrm>
            <a:off x="7549480" y="698507"/>
            <a:ext cx="1584176" cy="380425"/>
          </a:xfrm>
          <a:prstGeom prst="rect">
            <a:avLst/>
          </a:prstGeom>
          <a:noFill/>
        </p:spPr>
        <p:txBody>
          <a:bodyPr wrap="square" rtlCol="0">
            <a:spAutoFit/>
          </a:bodyPr>
          <a:lstStyle/>
          <a:p>
            <a:r>
              <a:rPr lang="zh-CN" altLang="en-US" b="1" dirty="0">
                <a:solidFill>
                  <a:srgbClr val="C00000"/>
                </a:solidFill>
              </a:rPr>
              <a:t>很隐秘的</a:t>
            </a:r>
            <a:r>
              <a:rPr lang="en-US" altLang="zh-CN" b="1" dirty="0">
                <a:solidFill>
                  <a:srgbClr val="C00000"/>
                </a:solidFill>
              </a:rPr>
              <a:t>bug</a:t>
            </a:r>
            <a:endParaRPr lang="zh-CN" altLang="en-US" b="1" dirty="0">
              <a:solidFill>
                <a:srgbClr val="C00000"/>
              </a:solidFill>
            </a:endParaRPr>
          </a:p>
        </p:txBody>
      </p:sp>
      <p:pic>
        <p:nvPicPr>
          <p:cNvPr id="12" name="Picture 11" descr="Text&#10;&#10;Description automatically generated">
            <a:extLst>
              <a:ext uri="{FF2B5EF4-FFF2-40B4-BE49-F238E27FC236}">
                <a16:creationId xmlns:a16="http://schemas.microsoft.com/office/drawing/2014/main" id="{68724559-5824-480D-8B63-A08A5006C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37" y="4312370"/>
            <a:ext cx="4462636" cy="1438166"/>
          </a:xfrm>
          <a:prstGeom prst="rect">
            <a:avLst/>
          </a:prstGeom>
        </p:spPr>
      </p:pic>
      <p:pic>
        <p:nvPicPr>
          <p:cNvPr id="14" name="Picture 13">
            <a:extLst>
              <a:ext uri="{FF2B5EF4-FFF2-40B4-BE49-F238E27FC236}">
                <a16:creationId xmlns:a16="http://schemas.microsoft.com/office/drawing/2014/main" id="{301EAA7A-9F12-4863-9224-8F3DE50F4E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669" y="5824537"/>
            <a:ext cx="7335059" cy="898247"/>
          </a:xfrm>
          <a:prstGeom prst="rect">
            <a:avLst/>
          </a:prstGeom>
        </p:spPr>
      </p:pic>
      <p:sp>
        <p:nvSpPr>
          <p:cNvPr id="10" name="Rectangle 9">
            <a:extLst>
              <a:ext uri="{FF2B5EF4-FFF2-40B4-BE49-F238E27FC236}">
                <a16:creationId xmlns:a16="http://schemas.microsoft.com/office/drawing/2014/main" id="{AA3923DE-B6B6-41A2-B3FC-7569C449F416}"/>
              </a:ext>
            </a:extLst>
          </p:cNvPr>
          <p:cNvSpPr/>
          <p:nvPr/>
        </p:nvSpPr>
        <p:spPr>
          <a:xfrm>
            <a:off x="5605264" y="4553630"/>
            <a:ext cx="4325359" cy="955646"/>
          </a:xfrm>
          <a:prstGeom prst="rect">
            <a:avLst/>
          </a:prstGeom>
        </p:spPr>
        <p:txBody>
          <a:bodyPr wrap="square">
            <a:spAutoFit/>
          </a:bodyPr>
          <a:lstStyle/>
          <a:p>
            <a:pPr marL="342900" indent="-342900">
              <a:lnSpc>
                <a:spcPct val="100000"/>
              </a:lnSpc>
              <a:buFont typeface="Wingdings" pitchFamily="2" charset="2"/>
              <a:buChar char="q"/>
            </a:pPr>
            <a:r>
              <a:rPr lang="zh-CN" altLang="en-US" sz="1870" dirty="0"/>
              <a:t>不要一遍修改一个</a:t>
            </a:r>
            <a:r>
              <a:rPr lang="en-US" altLang="zh-CN" sz="1870" dirty="0"/>
              <a:t>iterator</a:t>
            </a:r>
            <a:r>
              <a:rPr lang="zh-CN" altLang="en-US" sz="1870" dirty="0"/>
              <a:t>，一边遍历它：</a:t>
            </a:r>
            <a:r>
              <a:rPr lang="en-US" altLang="zh-CN" sz="1870" dirty="0"/>
              <a:t>bug</a:t>
            </a:r>
            <a:r>
              <a:rPr lang="zh-CN" altLang="en-US" sz="1870" dirty="0"/>
              <a:t>相对论</a:t>
            </a:r>
            <a:endParaRPr lang="en-US" altLang="zh-CN" sz="1870" dirty="0"/>
          </a:p>
          <a:p>
            <a:pPr marL="342900" indent="-342900">
              <a:lnSpc>
                <a:spcPct val="100000"/>
              </a:lnSpc>
              <a:buFont typeface="Wingdings" pitchFamily="2" charset="2"/>
              <a:buChar char="q"/>
            </a:pPr>
            <a:r>
              <a:rPr lang="zh-CN" altLang="en-US" sz="1870" dirty="0"/>
              <a:t>复习</a:t>
            </a:r>
            <a:r>
              <a:rPr lang="en-US" altLang="zh-CN" sz="1870" dirty="0"/>
              <a:t>ppt 6.1</a:t>
            </a:r>
          </a:p>
        </p:txBody>
      </p:sp>
    </p:spTree>
    <p:extLst>
      <p:ext uri="{BB962C8B-B14F-4D97-AF65-F5344CB8AC3E}">
        <p14:creationId xmlns:p14="http://schemas.microsoft.com/office/powerpoint/2010/main" val="721371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2846711" y="2383921"/>
            <a:ext cx="4364976" cy="1151341"/>
          </a:xfrm>
          <a:prstGeom prst="rect">
            <a:avLst/>
          </a:prstGeom>
          <a:noFill/>
        </p:spPr>
        <p:txBody>
          <a:bodyPr wrap="none" rtlCol="0">
            <a:spAutoFit/>
          </a:bodyPr>
          <a:lstStyle/>
          <a:p>
            <a:pPr algn="ctr"/>
            <a:r>
              <a:rPr lang="en-US" altLang="zh-CN" sz="3441" dirty="0">
                <a:solidFill>
                  <a:schemeClr val="accent2">
                    <a:lumMod val="75000"/>
                  </a:schemeClr>
                </a:solidFill>
              </a:rPr>
              <a:t>Functional Programming</a:t>
            </a:r>
          </a:p>
          <a:p>
            <a:pPr algn="ctr"/>
            <a:r>
              <a:rPr lang="zh-CN" altLang="en-US" sz="3441" dirty="0">
                <a:solidFill>
                  <a:schemeClr val="accent2">
                    <a:lumMod val="75000"/>
                  </a:schemeClr>
                </a:solidFill>
              </a:rPr>
              <a:t>函数式编程</a:t>
            </a:r>
            <a:endParaRPr lang="en-US" altLang="zh-CN" sz="3441" dirty="0">
              <a:solidFill>
                <a:schemeClr val="accent2">
                  <a:lumMod val="75000"/>
                </a:schemeClr>
              </a:solidFill>
            </a:endParaRPr>
          </a:p>
        </p:txBody>
      </p:sp>
    </p:spTree>
    <p:extLst>
      <p:ext uri="{BB962C8B-B14F-4D97-AF65-F5344CB8AC3E}">
        <p14:creationId xmlns:p14="http://schemas.microsoft.com/office/powerpoint/2010/main" val="2094217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6437981" cy="621837"/>
          </a:xfrm>
          <a:prstGeom prst="rect">
            <a:avLst/>
          </a:prstGeom>
          <a:noFill/>
        </p:spPr>
        <p:txBody>
          <a:bodyPr wrap="none" rtlCol="0">
            <a:spAutoFit/>
          </a:bodyPr>
          <a:lstStyle/>
          <a:p>
            <a:r>
              <a:rPr lang="en-US" altLang="zh-CN" sz="3441" dirty="0">
                <a:solidFill>
                  <a:schemeClr val="accent2">
                    <a:lumMod val="75000"/>
                  </a:schemeClr>
                </a:solidFill>
              </a:rPr>
              <a:t>Function: first-class citizen in Python </a:t>
            </a:r>
            <a:endParaRPr lang="en-US" sz="3441" dirty="0">
              <a:solidFill>
                <a:schemeClr val="accent2">
                  <a:lumMod val="75000"/>
                </a:schemeClr>
              </a:solidFill>
            </a:endParaRPr>
          </a:p>
        </p:txBody>
      </p:sp>
      <p:sp>
        <p:nvSpPr>
          <p:cNvPr id="11" name="Rectangle 10"/>
          <p:cNvSpPr/>
          <p:nvPr/>
        </p:nvSpPr>
        <p:spPr>
          <a:xfrm>
            <a:off x="708720" y="1504057"/>
            <a:ext cx="8496944" cy="4776692"/>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What</a:t>
            </a:r>
            <a:r>
              <a:rPr lang="zh-CN" altLang="en-US" sz="1870" dirty="0"/>
              <a:t> </a:t>
            </a:r>
            <a:r>
              <a:rPr lang="en-US" altLang="zh-CN" sz="1870" dirty="0"/>
              <a:t>is</a:t>
            </a:r>
            <a:r>
              <a:rPr lang="zh-CN" altLang="en-US" sz="1870" dirty="0"/>
              <a:t> </a:t>
            </a:r>
            <a:r>
              <a:rPr lang="en-US" altLang="zh-CN" sz="1870" dirty="0"/>
              <a:t>a function?  </a:t>
            </a:r>
            <a:r>
              <a:rPr lang="en-US" altLang="zh-CN" sz="1870" dirty="0">
                <a:solidFill>
                  <a:srgbClr val="C00000"/>
                </a:solidFill>
              </a:rPr>
              <a:t>Def ……</a:t>
            </a:r>
          </a:p>
          <a:p>
            <a:pPr marL="342900" indent="-342900">
              <a:lnSpc>
                <a:spcPct val="100000"/>
              </a:lnSpc>
              <a:buFont typeface="Wingdings" pitchFamily="2" charset="2"/>
              <a:buChar char="q"/>
            </a:pPr>
            <a:r>
              <a:rPr lang="en-US" altLang="zh-CN" sz="1870" dirty="0"/>
              <a:t>A first-class function is not a particular kind of function. All functions in Python are first-class functions.</a:t>
            </a:r>
          </a:p>
          <a:p>
            <a:pPr marL="342900" indent="-342900">
              <a:lnSpc>
                <a:spcPct val="100000"/>
              </a:lnSpc>
              <a:buFont typeface="Wingdings" pitchFamily="2" charset="2"/>
              <a:buChar char="q"/>
            </a:pPr>
            <a:r>
              <a:rPr lang="en-US" altLang="zh-CN" sz="1870" dirty="0"/>
              <a:t>FCC: Treat function as int, str, float, etc.</a:t>
            </a:r>
          </a:p>
          <a:p>
            <a:pPr marL="818342" lvl="1" indent="-342900">
              <a:buFont typeface="Wingdings" pitchFamily="2" charset="2"/>
              <a:buChar char="q"/>
            </a:pPr>
            <a:r>
              <a:rPr lang="en-US" altLang="zh-CN" sz="1870" dirty="0"/>
              <a:t>Can be used as </a:t>
            </a:r>
            <a:r>
              <a:rPr lang="en-US" altLang="zh-CN" sz="1870" dirty="0">
                <a:solidFill>
                  <a:srgbClr val="C00000"/>
                </a:solidFill>
              </a:rPr>
              <a:t>parameters</a:t>
            </a:r>
          </a:p>
          <a:p>
            <a:pPr marL="818342" lvl="1" indent="-342900">
              <a:buFont typeface="Wingdings" pitchFamily="2" charset="2"/>
              <a:buChar char="q"/>
            </a:pPr>
            <a:r>
              <a:rPr lang="en-US" altLang="zh-CN" sz="1870" dirty="0"/>
              <a:t>Can be used as a </a:t>
            </a:r>
            <a:r>
              <a:rPr lang="en-US" altLang="zh-CN" sz="1870" dirty="0">
                <a:solidFill>
                  <a:srgbClr val="C00000"/>
                </a:solidFill>
              </a:rPr>
              <a:t>return value</a:t>
            </a:r>
          </a:p>
          <a:p>
            <a:pPr marL="818342" lvl="1" indent="-342900">
              <a:buFont typeface="Wingdings" pitchFamily="2" charset="2"/>
              <a:buChar char="q"/>
            </a:pPr>
            <a:r>
              <a:rPr lang="en-US" altLang="zh-CN" sz="1870" dirty="0"/>
              <a:t>Can be </a:t>
            </a:r>
            <a:r>
              <a:rPr lang="en-US" altLang="zh-CN" sz="1870" dirty="0">
                <a:solidFill>
                  <a:srgbClr val="C00000"/>
                </a:solidFill>
              </a:rPr>
              <a:t>assigned</a:t>
            </a:r>
            <a:r>
              <a:rPr lang="en-US" altLang="zh-CN" sz="1870" dirty="0"/>
              <a:t> to variables</a:t>
            </a:r>
          </a:p>
          <a:p>
            <a:pPr marL="818342" lvl="1" indent="-342900">
              <a:buFont typeface="Wingdings" pitchFamily="2" charset="2"/>
              <a:buChar char="q"/>
            </a:pPr>
            <a:r>
              <a:rPr lang="en-US" altLang="zh-CN" sz="1870" dirty="0"/>
              <a:t>Can be stored in </a:t>
            </a:r>
            <a:r>
              <a:rPr lang="en-US" altLang="zh-CN" sz="1870" dirty="0">
                <a:solidFill>
                  <a:srgbClr val="C00000"/>
                </a:solidFill>
              </a:rPr>
              <a:t>data</a:t>
            </a:r>
            <a:r>
              <a:rPr lang="en-US" altLang="zh-CN" sz="1870" dirty="0"/>
              <a:t> structures such as hash tables, lists, ...</a:t>
            </a:r>
          </a:p>
          <a:p>
            <a:pPr marL="818342" lvl="1" indent="-342900">
              <a:buFont typeface="Wingdings" pitchFamily="2" charset="2"/>
              <a:buChar char="q"/>
            </a:pPr>
            <a:r>
              <a:rPr lang="en-US" altLang="zh-CN" sz="1870" dirty="0"/>
              <a:t>Actually, very roughly and simply put, FCF's are variables of the type 'function' (or variables which point to a function). You can do with them everything you can do with a 'normal' variable</a:t>
            </a:r>
          </a:p>
          <a:p>
            <a:pPr marL="818342" lvl="1" indent="-342900">
              <a:buFont typeface="Wingdings" pitchFamily="2" charset="2"/>
              <a:buChar char="q"/>
            </a:pPr>
            <a:endParaRPr lang="en-US" altLang="zh-CN" sz="1870" dirty="0"/>
          </a:p>
          <a:p>
            <a:pPr marL="342900" indent="-342900">
              <a:buFont typeface="Wingdings" pitchFamily="2" charset="2"/>
              <a:buChar char="q"/>
            </a:pPr>
            <a:r>
              <a:rPr lang="en-US" altLang="zh-CN" sz="1600" i="1" dirty="0"/>
              <a:t>To say that functions are first-class in a certain programming language means that they can be passed around and manipulated similarly to how you would pass around and manipulate other kinds of objects (like integers or strings). You can assign a function to a variable, pass it as an argument to another function, etc. The distinction is not that individual functions can be first class or not, but that entire languages may treat functions as first-class objects, or may not.</a:t>
            </a:r>
          </a:p>
        </p:txBody>
      </p:sp>
    </p:spTree>
    <p:extLst>
      <p:ext uri="{BB962C8B-B14F-4D97-AF65-F5344CB8AC3E}">
        <p14:creationId xmlns:p14="http://schemas.microsoft.com/office/powerpoint/2010/main" val="761118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422732" cy="621837"/>
          </a:xfrm>
          <a:prstGeom prst="rect">
            <a:avLst/>
          </a:prstGeom>
          <a:noFill/>
        </p:spPr>
        <p:txBody>
          <a:bodyPr wrap="none" rtlCol="0">
            <a:spAutoFit/>
          </a:bodyPr>
          <a:lstStyle/>
          <a:p>
            <a:r>
              <a:rPr lang="en-US" altLang="zh-CN" sz="3441" dirty="0">
                <a:solidFill>
                  <a:schemeClr val="accent2">
                    <a:lumMod val="75000"/>
                  </a:schemeClr>
                </a:solidFill>
              </a:rPr>
              <a:t>Functions are data</a:t>
            </a:r>
            <a:endParaRPr lang="en-US" sz="3441" dirty="0">
              <a:solidFill>
                <a:schemeClr val="accent2">
                  <a:lumMod val="75000"/>
                </a:schemeClr>
              </a:solidFill>
            </a:endParaRPr>
          </a:p>
        </p:txBody>
      </p:sp>
      <p:sp>
        <p:nvSpPr>
          <p:cNvPr id="11" name="Rectangle 10"/>
          <p:cNvSpPr/>
          <p:nvPr/>
        </p:nvSpPr>
        <p:spPr>
          <a:xfrm>
            <a:off x="708720" y="1504057"/>
            <a:ext cx="8496944" cy="380104"/>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Python built-in functions: </a:t>
            </a:r>
            <a:r>
              <a:rPr lang="en-US" altLang="zh-CN" sz="1870" dirty="0" err="1"/>
              <a:t>len</a:t>
            </a:r>
            <a:r>
              <a:rPr lang="en-US" altLang="zh-CN" sz="1870" dirty="0"/>
              <a:t>, id, type, str, int, float, print</a:t>
            </a:r>
          </a:p>
        </p:txBody>
      </p:sp>
      <p:pic>
        <p:nvPicPr>
          <p:cNvPr id="3" name="Picture 2" descr="Text&#10;&#10;Description automatically generated">
            <a:extLst>
              <a:ext uri="{FF2B5EF4-FFF2-40B4-BE49-F238E27FC236}">
                <a16:creationId xmlns:a16="http://schemas.microsoft.com/office/drawing/2014/main" id="{FBF45D52-DB73-4D62-8C7F-D0335A5FD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044" y="1972109"/>
            <a:ext cx="3914070" cy="3492388"/>
          </a:xfrm>
          <a:prstGeom prst="rect">
            <a:avLst/>
          </a:prstGeom>
        </p:spPr>
      </p:pic>
      <p:pic>
        <p:nvPicPr>
          <p:cNvPr id="6" name="Picture 5" descr="Text&#10;&#10;Description automatically generated">
            <a:extLst>
              <a:ext uri="{FF2B5EF4-FFF2-40B4-BE49-F238E27FC236}">
                <a16:creationId xmlns:a16="http://schemas.microsoft.com/office/drawing/2014/main" id="{005B4100-BFE5-4ADF-95D0-5ABA200B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43" y="5629215"/>
            <a:ext cx="4248472" cy="1205647"/>
          </a:xfrm>
          <a:prstGeom prst="rect">
            <a:avLst/>
          </a:prstGeom>
        </p:spPr>
      </p:pic>
      <p:pic>
        <p:nvPicPr>
          <p:cNvPr id="8" name="Picture 7" descr="Text&#10;&#10;Description automatically generated">
            <a:extLst>
              <a:ext uri="{FF2B5EF4-FFF2-40B4-BE49-F238E27FC236}">
                <a16:creationId xmlns:a16="http://schemas.microsoft.com/office/drawing/2014/main" id="{125AC078-D7CB-46A8-9871-A626ADA63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287" y="2170131"/>
            <a:ext cx="2827097" cy="3096344"/>
          </a:xfrm>
          <a:prstGeom prst="rect">
            <a:avLst/>
          </a:prstGeom>
        </p:spPr>
      </p:pic>
      <p:pic>
        <p:nvPicPr>
          <p:cNvPr id="10" name="Picture 9" descr="Text&#10;&#10;Description automatically generated">
            <a:extLst>
              <a:ext uri="{FF2B5EF4-FFF2-40B4-BE49-F238E27FC236}">
                <a16:creationId xmlns:a16="http://schemas.microsoft.com/office/drawing/2014/main" id="{0F3B9493-75CF-4945-B809-35083888A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0740" y="5694219"/>
            <a:ext cx="1728192" cy="1075638"/>
          </a:xfrm>
          <a:prstGeom prst="rect">
            <a:avLst/>
          </a:prstGeom>
        </p:spPr>
      </p:pic>
      <p:sp>
        <p:nvSpPr>
          <p:cNvPr id="2" name="TextBox 1">
            <a:extLst>
              <a:ext uri="{FF2B5EF4-FFF2-40B4-BE49-F238E27FC236}">
                <a16:creationId xmlns:a16="http://schemas.microsoft.com/office/drawing/2014/main" id="{D46C0F50-FB0C-4527-A81E-7A9ABBF90E57}"/>
              </a:ext>
            </a:extLst>
          </p:cNvPr>
          <p:cNvSpPr txBox="1"/>
          <p:nvPr/>
        </p:nvSpPr>
        <p:spPr>
          <a:xfrm>
            <a:off x="6181328" y="1009426"/>
            <a:ext cx="3600400" cy="380425"/>
          </a:xfrm>
          <a:prstGeom prst="rect">
            <a:avLst/>
          </a:prstGeom>
          <a:noFill/>
          <a:ln w="19050">
            <a:solidFill>
              <a:srgbClr val="0070C0"/>
            </a:solidFill>
          </a:ln>
        </p:spPr>
        <p:txBody>
          <a:bodyPr wrap="square" rtlCol="0">
            <a:spAutoFit/>
          </a:bodyPr>
          <a:lstStyle/>
          <a:p>
            <a:r>
              <a:rPr lang="zh-CN" altLang="en-US" dirty="0"/>
              <a:t>函数式编程：数据不变，函数变</a:t>
            </a:r>
          </a:p>
        </p:txBody>
      </p:sp>
    </p:spTree>
    <p:extLst>
      <p:ext uri="{BB962C8B-B14F-4D97-AF65-F5344CB8AC3E}">
        <p14:creationId xmlns:p14="http://schemas.microsoft.com/office/powerpoint/2010/main" val="1958699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401893" cy="621837"/>
          </a:xfrm>
          <a:prstGeom prst="rect">
            <a:avLst/>
          </a:prstGeom>
          <a:noFill/>
        </p:spPr>
        <p:txBody>
          <a:bodyPr wrap="none" rtlCol="0">
            <a:spAutoFit/>
          </a:bodyPr>
          <a:lstStyle/>
          <a:p>
            <a:r>
              <a:rPr lang="en-US" altLang="zh-CN" sz="3441" dirty="0">
                <a:solidFill>
                  <a:schemeClr val="accent2">
                    <a:lumMod val="75000"/>
                  </a:schemeClr>
                </a:solidFill>
              </a:rPr>
              <a:t>Default</a:t>
            </a:r>
            <a:r>
              <a:rPr lang="zh-CN" altLang="en-US" sz="3441" dirty="0">
                <a:solidFill>
                  <a:schemeClr val="accent2">
                    <a:lumMod val="75000"/>
                  </a:schemeClr>
                </a:solidFill>
              </a:rPr>
              <a:t> </a:t>
            </a:r>
            <a:r>
              <a:rPr lang="en-US" altLang="zh-CN" sz="3441" dirty="0">
                <a:solidFill>
                  <a:schemeClr val="accent2">
                    <a:lumMod val="75000"/>
                  </a:schemeClr>
                </a:solidFill>
              </a:rPr>
              <a:t>arguments</a:t>
            </a:r>
            <a:endParaRPr lang="en-US" sz="3441" dirty="0">
              <a:solidFill>
                <a:schemeClr val="accent2">
                  <a:lumMod val="75000"/>
                </a:schemeClr>
              </a:solidFill>
            </a:endParaRPr>
          </a:p>
        </p:txBody>
      </p:sp>
      <p:sp>
        <p:nvSpPr>
          <p:cNvPr id="11" name="Rectangle 10"/>
          <p:cNvSpPr/>
          <p:nvPr/>
        </p:nvSpPr>
        <p:spPr>
          <a:xfrm>
            <a:off x="708720" y="1504057"/>
            <a:ext cx="8496944" cy="955646"/>
          </a:xfrm>
          <a:prstGeom prst="rect">
            <a:avLst/>
          </a:prstGeom>
        </p:spPr>
        <p:txBody>
          <a:bodyPr wrap="square">
            <a:spAutoFit/>
          </a:bodyPr>
          <a:lstStyle/>
          <a:p>
            <a:pPr marL="342900" indent="-342900">
              <a:lnSpc>
                <a:spcPct val="100000"/>
              </a:lnSpc>
              <a:buFont typeface="Wingdings" pitchFamily="2" charset="2"/>
              <a:buChar char="q"/>
            </a:pPr>
            <a:r>
              <a:rPr lang="zh-CN" altLang="en-US" sz="1870" dirty="0"/>
              <a:t>函数内的变量会随着函数的调用完成而销毁</a:t>
            </a:r>
            <a:endParaRPr lang="en-US" altLang="zh-CN" sz="1870" dirty="0"/>
          </a:p>
          <a:p>
            <a:pPr marL="342900" indent="-342900">
              <a:lnSpc>
                <a:spcPct val="100000"/>
              </a:lnSpc>
              <a:buFont typeface="Wingdings" pitchFamily="2" charset="2"/>
              <a:buChar char="q"/>
            </a:pPr>
            <a:r>
              <a:rPr lang="zh-CN" altLang="en-US" sz="1870" dirty="0"/>
              <a:t>默认参数是函数的一种状态，在函数定义时创建，会一直保存下来</a:t>
            </a:r>
            <a:endParaRPr lang="en-US" altLang="zh-CN" sz="1870" dirty="0"/>
          </a:p>
          <a:p>
            <a:pPr marL="342900" indent="-342900">
              <a:lnSpc>
                <a:spcPct val="100000"/>
              </a:lnSpc>
              <a:buFont typeface="Wingdings" pitchFamily="2" charset="2"/>
              <a:buChar char="q"/>
            </a:pPr>
            <a:r>
              <a:rPr lang="zh-CN" altLang="en-US" sz="1870" dirty="0"/>
              <a:t>默认参数在参数列表中要放在非默认参数后面</a:t>
            </a:r>
            <a:endParaRPr lang="en-US" altLang="zh-CN" sz="1870" dirty="0"/>
          </a:p>
        </p:txBody>
      </p:sp>
      <p:pic>
        <p:nvPicPr>
          <p:cNvPr id="5" name="Picture 4">
            <a:extLst>
              <a:ext uri="{FF2B5EF4-FFF2-40B4-BE49-F238E27FC236}">
                <a16:creationId xmlns:a16="http://schemas.microsoft.com/office/drawing/2014/main" id="{868EE8B8-B69D-6446-8710-9967FD27B56D}"/>
              </a:ext>
            </a:extLst>
          </p:cNvPr>
          <p:cNvPicPr>
            <a:picLocks noChangeAspect="1"/>
          </p:cNvPicPr>
          <p:nvPr/>
        </p:nvPicPr>
        <p:blipFill>
          <a:blip r:embed="rId2"/>
          <a:stretch>
            <a:fillRect/>
          </a:stretch>
        </p:blipFill>
        <p:spPr>
          <a:xfrm>
            <a:off x="3163381" y="3018845"/>
            <a:ext cx="3141383" cy="1792133"/>
          </a:xfrm>
          <a:prstGeom prst="rect">
            <a:avLst/>
          </a:prstGeom>
        </p:spPr>
      </p:pic>
      <p:pic>
        <p:nvPicPr>
          <p:cNvPr id="7" name="Picture 6">
            <a:extLst>
              <a:ext uri="{FF2B5EF4-FFF2-40B4-BE49-F238E27FC236}">
                <a16:creationId xmlns:a16="http://schemas.microsoft.com/office/drawing/2014/main" id="{1BB9973F-4021-BA4B-9268-AD03327A2DA6}"/>
              </a:ext>
            </a:extLst>
          </p:cNvPr>
          <p:cNvPicPr>
            <a:picLocks noChangeAspect="1"/>
          </p:cNvPicPr>
          <p:nvPr/>
        </p:nvPicPr>
        <p:blipFill>
          <a:blip r:embed="rId3"/>
          <a:stretch>
            <a:fillRect/>
          </a:stretch>
        </p:blipFill>
        <p:spPr>
          <a:xfrm>
            <a:off x="6448367" y="2597283"/>
            <a:ext cx="3141383" cy="2219142"/>
          </a:xfrm>
          <a:prstGeom prst="rect">
            <a:avLst/>
          </a:prstGeom>
        </p:spPr>
      </p:pic>
      <p:pic>
        <p:nvPicPr>
          <p:cNvPr id="9" name="Picture 8">
            <a:extLst>
              <a:ext uri="{FF2B5EF4-FFF2-40B4-BE49-F238E27FC236}">
                <a16:creationId xmlns:a16="http://schemas.microsoft.com/office/drawing/2014/main" id="{0FB908EF-412B-3A46-B328-62A81D616685}"/>
              </a:ext>
            </a:extLst>
          </p:cNvPr>
          <p:cNvPicPr>
            <a:picLocks noChangeAspect="1"/>
          </p:cNvPicPr>
          <p:nvPr/>
        </p:nvPicPr>
        <p:blipFill>
          <a:blip r:embed="rId4"/>
          <a:stretch>
            <a:fillRect/>
          </a:stretch>
        </p:blipFill>
        <p:spPr>
          <a:xfrm>
            <a:off x="657914" y="4960441"/>
            <a:ext cx="1446774" cy="1792133"/>
          </a:xfrm>
          <a:prstGeom prst="rect">
            <a:avLst/>
          </a:prstGeom>
        </p:spPr>
      </p:pic>
      <p:sp>
        <p:nvSpPr>
          <p:cNvPr id="12" name="Rectangle 11">
            <a:extLst>
              <a:ext uri="{FF2B5EF4-FFF2-40B4-BE49-F238E27FC236}">
                <a16:creationId xmlns:a16="http://schemas.microsoft.com/office/drawing/2014/main" id="{2A56A2F1-49A4-CC41-A70C-DDE6C9AABFF4}"/>
              </a:ext>
            </a:extLst>
          </p:cNvPr>
          <p:cNvSpPr/>
          <p:nvPr/>
        </p:nvSpPr>
        <p:spPr>
          <a:xfrm>
            <a:off x="3381458" y="5300553"/>
            <a:ext cx="5824206" cy="667875"/>
          </a:xfrm>
          <a:prstGeom prst="rect">
            <a:avLst/>
          </a:prstGeom>
        </p:spPr>
        <p:txBody>
          <a:bodyPr wrap="square">
            <a:spAutoFit/>
          </a:bodyPr>
          <a:lstStyle/>
          <a:p>
            <a:pPr marL="342900" indent="-342900">
              <a:lnSpc>
                <a:spcPct val="100000"/>
              </a:lnSpc>
              <a:buFont typeface="Wingdings" pitchFamily="2" charset="2"/>
              <a:buChar char="q"/>
            </a:pPr>
            <a:r>
              <a:rPr lang="zh-CN" altLang="en-US" sz="1870" dirty="0"/>
              <a:t>一般情况下，默认参数作为系统的属性，不要修改</a:t>
            </a:r>
            <a:endParaRPr lang="en-US" altLang="zh-CN" sz="1870" dirty="0"/>
          </a:p>
          <a:p>
            <a:pPr marL="342900" indent="-342900">
              <a:lnSpc>
                <a:spcPct val="100000"/>
              </a:lnSpc>
              <a:buFont typeface="Wingdings" pitchFamily="2" charset="2"/>
              <a:buChar char="q"/>
            </a:pPr>
            <a:r>
              <a:rPr lang="zh-CN" altLang="en-US" sz="1870" dirty="0"/>
              <a:t>如果需要可用</a:t>
            </a:r>
            <a:r>
              <a:rPr lang="en-US" altLang="zh-CN" sz="1870" dirty="0"/>
              <a:t>None</a:t>
            </a:r>
            <a:r>
              <a:rPr lang="zh-CN" altLang="en-US" sz="1870" dirty="0"/>
              <a:t>作为默认参数</a:t>
            </a:r>
            <a:endParaRPr lang="en-US" altLang="zh-CN" sz="1870" dirty="0"/>
          </a:p>
        </p:txBody>
      </p:sp>
      <p:pic>
        <p:nvPicPr>
          <p:cNvPr id="13" name="Picture 12">
            <a:extLst>
              <a:ext uri="{FF2B5EF4-FFF2-40B4-BE49-F238E27FC236}">
                <a16:creationId xmlns:a16="http://schemas.microsoft.com/office/drawing/2014/main" id="{4C3BB94E-1E26-674F-80B1-2538E4DB8D48}"/>
              </a:ext>
            </a:extLst>
          </p:cNvPr>
          <p:cNvPicPr>
            <a:picLocks noChangeAspect="1"/>
          </p:cNvPicPr>
          <p:nvPr/>
        </p:nvPicPr>
        <p:blipFill>
          <a:blip r:embed="rId5"/>
          <a:stretch>
            <a:fillRect/>
          </a:stretch>
        </p:blipFill>
        <p:spPr>
          <a:xfrm>
            <a:off x="382307" y="3058378"/>
            <a:ext cx="2501900" cy="1752600"/>
          </a:xfrm>
          <a:prstGeom prst="rect">
            <a:avLst/>
          </a:prstGeom>
        </p:spPr>
      </p:pic>
      <p:sp>
        <p:nvSpPr>
          <p:cNvPr id="14" name="Rectangle 13">
            <a:extLst>
              <a:ext uri="{FF2B5EF4-FFF2-40B4-BE49-F238E27FC236}">
                <a16:creationId xmlns:a16="http://schemas.microsoft.com/office/drawing/2014/main" id="{B2F54042-5CCC-DE44-9DF8-8B0C9CDEA224}"/>
              </a:ext>
            </a:extLst>
          </p:cNvPr>
          <p:cNvSpPr/>
          <p:nvPr/>
        </p:nvSpPr>
        <p:spPr>
          <a:xfrm>
            <a:off x="382307" y="2547834"/>
            <a:ext cx="3076483" cy="400110"/>
          </a:xfrm>
          <a:prstGeom prst="rect">
            <a:avLst/>
          </a:prstGeom>
        </p:spPr>
        <p:txBody>
          <a:bodyPr wrap="none">
            <a:spAutoFit/>
          </a:bodyPr>
          <a:lstStyle/>
          <a:p>
            <a:r>
              <a:rPr lang="zh-CN" altLang="en-US" sz="2000" dirty="0">
                <a:solidFill>
                  <a:srgbClr val="C00000"/>
                </a:solidFill>
              </a:rPr>
              <a:t>参数名可以和变量名重名 </a:t>
            </a:r>
            <a:endParaRPr lang="en-CN" sz="2000" dirty="0">
              <a:solidFill>
                <a:srgbClr val="C00000"/>
              </a:solidFill>
            </a:endParaRPr>
          </a:p>
        </p:txBody>
      </p:sp>
      <p:sp>
        <p:nvSpPr>
          <p:cNvPr id="10" name="TextBox 9">
            <a:extLst>
              <a:ext uri="{FF2B5EF4-FFF2-40B4-BE49-F238E27FC236}">
                <a16:creationId xmlns:a16="http://schemas.microsoft.com/office/drawing/2014/main" id="{96B40577-21BA-A94D-B888-F95C8E72E265}"/>
              </a:ext>
            </a:extLst>
          </p:cNvPr>
          <p:cNvSpPr txBox="1"/>
          <p:nvPr/>
        </p:nvSpPr>
        <p:spPr>
          <a:xfrm>
            <a:off x="6037312" y="554462"/>
            <a:ext cx="3722494" cy="668516"/>
          </a:xfrm>
          <a:prstGeom prst="rect">
            <a:avLst/>
          </a:prstGeom>
          <a:noFill/>
          <a:ln w="19050">
            <a:solidFill>
              <a:srgbClr val="5B9BD5"/>
            </a:solidFill>
          </a:ln>
        </p:spPr>
        <p:txBody>
          <a:bodyPr wrap="none" rtlCol="0">
            <a:spAutoFit/>
          </a:bodyPr>
          <a:lstStyle/>
          <a:p>
            <a:pPr marL="342900" indent="-342900">
              <a:buFont typeface="Wingdings" pitchFamily="2" charset="2"/>
              <a:buChar char="§"/>
            </a:pPr>
            <a:r>
              <a:rPr lang="zh-CN" altLang="en-US" dirty="0"/>
              <a:t>默认参数可以看做函数的属性</a:t>
            </a:r>
          </a:p>
          <a:p>
            <a:pPr marL="342900" indent="-342900">
              <a:buFont typeface="Wingdings" pitchFamily="2" charset="2"/>
              <a:buChar char="§"/>
            </a:pPr>
            <a:r>
              <a:rPr lang="zh-CN" altLang="en-US" dirty="0"/>
              <a:t>在定义的时候初始化</a:t>
            </a:r>
          </a:p>
        </p:txBody>
      </p:sp>
    </p:spTree>
    <p:extLst>
      <p:ext uri="{BB962C8B-B14F-4D97-AF65-F5344CB8AC3E}">
        <p14:creationId xmlns:p14="http://schemas.microsoft.com/office/powerpoint/2010/main" val="716823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401893" cy="621837"/>
          </a:xfrm>
          <a:prstGeom prst="rect">
            <a:avLst/>
          </a:prstGeom>
          <a:noFill/>
        </p:spPr>
        <p:txBody>
          <a:bodyPr wrap="none" rtlCol="0">
            <a:spAutoFit/>
          </a:bodyPr>
          <a:lstStyle/>
          <a:p>
            <a:r>
              <a:rPr lang="en-US" altLang="zh-CN" sz="3441" dirty="0">
                <a:solidFill>
                  <a:schemeClr val="accent2">
                    <a:lumMod val="75000"/>
                  </a:schemeClr>
                </a:solidFill>
              </a:rPr>
              <a:t>Default</a:t>
            </a:r>
            <a:r>
              <a:rPr lang="zh-CN" altLang="en-US" sz="3441" dirty="0">
                <a:solidFill>
                  <a:schemeClr val="accent2">
                    <a:lumMod val="75000"/>
                  </a:schemeClr>
                </a:solidFill>
              </a:rPr>
              <a:t> </a:t>
            </a:r>
            <a:r>
              <a:rPr lang="en-US" altLang="zh-CN" sz="3441" dirty="0">
                <a:solidFill>
                  <a:schemeClr val="accent2">
                    <a:lumMod val="75000"/>
                  </a:schemeClr>
                </a:solidFill>
              </a:rPr>
              <a:t>arguments</a:t>
            </a:r>
            <a:endParaRPr lang="en-US" sz="3441" dirty="0">
              <a:solidFill>
                <a:schemeClr val="accent2">
                  <a:lumMod val="75000"/>
                </a:schemeClr>
              </a:solidFill>
            </a:endParaRPr>
          </a:p>
        </p:txBody>
      </p:sp>
      <p:sp>
        <p:nvSpPr>
          <p:cNvPr id="11" name="Rectangle 10"/>
          <p:cNvSpPr/>
          <p:nvPr/>
        </p:nvSpPr>
        <p:spPr>
          <a:xfrm>
            <a:off x="708720" y="1504057"/>
            <a:ext cx="8496944" cy="3833357"/>
          </a:xfrm>
          <a:prstGeom prst="rect">
            <a:avLst/>
          </a:prstGeom>
        </p:spPr>
        <p:txBody>
          <a:bodyPr wrap="square">
            <a:spAutoFit/>
          </a:bodyPr>
          <a:lstStyle/>
          <a:p>
            <a:pPr marL="342900" indent="-342900">
              <a:lnSpc>
                <a:spcPct val="100000"/>
              </a:lnSpc>
              <a:buFont typeface="Wingdings" pitchFamily="2" charset="2"/>
              <a:buChar char="q"/>
            </a:pPr>
            <a:r>
              <a:rPr lang="zh-CN" altLang="en-US" sz="1870" dirty="0"/>
              <a:t>函数的默认参数保存在</a:t>
            </a:r>
            <a:r>
              <a:rPr lang="en-US" altLang="zh-CN" sz="1870" dirty="0" err="1"/>
              <a:t>funcname</a:t>
            </a:r>
            <a:r>
              <a:rPr lang="en-US" altLang="zh-CN" sz="1870" dirty="0">
                <a:solidFill>
                  <a:srgbClr val="C00000"/>
                </a:solidFill>
              </a:rPr>
              <a:t>.__defaults__</a:t>
            </a:r>
            <a:r>
              <a:rPr lang="zh-CN" altLang="en-US" sz="1870" dirty="0"/>
              <a:t>中</a:t>
            </a:r>
            <a:endParaRPr lang="en-US" altLang="zh-CN" sz="1870" dirty="0"/>
          </a:p>
          <a:p>
            <a:pPr marL="342900" indent="-342900">
              <a:lnSpc>
                <a:spcPct val="100000"/>
              </a:lnSpc>
              <a:buFont typeface="Wingdings" pitchFamily="2" charset="2"/>
              <a:buChar char="q"/>
            </a:pPr>
            <a:r>
              <a:rPr lang="en-US" altLang="zh-CN" sz="1870" dirty="0"/>
              <a:t>Default parameter values are evaluated from left to right when the function definition is executed. </a:t>
            </a:r>
            <a:r>
              <a:rPr lang="en-US" altLang="zh-CN" sz="1870" b="1" dirty="0">
                <a:solidFill>
                  <a:srgbClr val="C00000"/>
                </a:solidFill>
              </a:rPr>
              <a:t>This means that the expression is evaluated once, when the function is defined, and that the same “pre-computed” value is used for each call. </a:t>
            </a:r>
            <a:r>
              <a:rPr lang="en-US" altLang="zh-CN" sz="1870" dirty="0"/>
              <a:t>This is especially important to understand when a default parameter is a mutable object, such as a list or a dictionary: if the function modifies the object (e.g. by appending an item to a list), the default value is in effect modified. This is generally not what was intended. A way around this is to use None as the default, and explicitly test for it in the body of the function, e.g.:</a:t>
            </a:r>
          </a:p>
          <a:p>
            <a:pPr marL="342900" indent="-342900">
              <a:lnSpc>
                <a:spcPct val="100000"/>
              </a:lnSpc>
              <a:buFont typeface="Wingdings" pitchFamily="2" charset="2"/>
              <a:buChar char="q"/>
            </a:pPr>
            <a:r>
              <a:rPr lang="zh-CN" altLang="en-US" sz="1870" dirty="0"/>
              <a:t>默认参数在函数定义时</a:t>
            </a:r>
            <a:r>
              <a:rPr lang="en-US" altLang="zh-CN" sz="1870" dirty="0"/>
              <a:t>(</a:t>
            </a:r>
            <a:r>
              <a:rPr lang="zh-CN" altLang="en-US" sz="1870" dirty="0"/>
              <a:t>注意：不是执行时</a:t>
            </a:r>
            <a:r>
              <a:rPr lang="en-US" altLang="zh-CN" sz="1870" dirty="0"/>
              <a:t>)</a:t>
            </a:r>
            <a:r>
              <a:rPr lang="zh-CN" altLang="en-US" sz="1870" dirty="0"/>
              <a:t>初始化，</a:t>
            </a:r>
            <a:r>
              <a:rPr lang="en-US" altLang="zh-CN" sz="1870" dirty="0"/>
              <a:t>id(x)</a:t>
            </a:r>
            <a:r>
              <a:rPr lang="zh-CN" altLang="en-US" sz="1870" dirty="0"/>
              <a:t>永远不变</a:t>
            </a:r>
            <a:endParaRPr lang="en-US" altLang="zh-CN" sz="1870" dirty="0"/>
          </a:p>
          <a:p>
            <a:pPr marL="818342" lvl="1" indent="-342900">
              <a:buFont typeface="Wingdings" pitchFamily="2" charset="2"/>
              <a:buChar char="q"/>
            </a:pPr>
            <a:r>
              <a:rPr lang="zh-CN" altLang="en-US" sz="1870" dirty="0"/>
              <a:t>如果默认参数的类型可以被修改，那么默认参数可以变</a:t>
            </a:r>
            <a:endParaRPr lang="en-US" altLang="zh-CN" sz="1870" dirty="0"/>
          </a:p>
          <a:p>
            <a:pPr marL="818342" lvl="1" indent="-342900">
              <a:buFont typeface="Wingdings" pitchFamily="2" charset="2"/>
              <a:buChar char="q"/>
            </a:pPr>
            <a:r>
              <a:rPr lang="zh-CN" altLang="en-US" sz="1870" dirty="0"/>
              <a:t>如果不可以被修改，那么不变</a:t>
            </a:r>
            <a:endParaRPr lang="en-US" altLang="zh-CN" sz="1870" dirty="0"/>
          </a:p>
          <a:p>
            <a:pPr marL="818342" lvl="1" indent="-342900">
              <a:buFont typeface="Wingdings" pitchFamily="2" charset="2"/>
              <a:buChar char="q"/>
            </a:pPr>
            <a:r>
              <a:rPr lang="zh-CN" altLang="en-US" sz="1870" dirty="0"/>
              <a:t>无论如何，</a:t>
            </a:r>
            <a:r>
              <a:rPr lang="en-US" altLang="zh-CN" sz="1870" dirty="0"/>
              <a:t>id</a:t>
            </a:r>
            <a:r>
              <a:rPr lang="zh-CN" altLang="en-US" sz="1870" dirty="0"/>
              <a:t>不变</a:t>
            </a:r>
            <a:endParaRPr lang="en-US" altLang="zh-CN" sz="1870" dirty="0"/>
          </a:p>
        </p:txBody>
      </p:sp>
      <p:sp>
        <p:nvSpPr>
          <p:cNvPr id="10" name="TextBox 9">
            <a:extLst>
              <a:ext uri="{FF2B5EF4-FFF2-40B4-BE49-F238E27FC236}">
                <a16:creationId xmlns:a16="http://schemas.microsoft.com/office/drawing/2014/main" id="{96B40577-21BA-A94D-B888-F95C8E72E265}"/>
              </a:ext>
            </a:extLst>
          </p:cNvPr>
          <p:cNvSpPr txBox="1"/>
          <p:nvPr/>
        </p:nvSpPr>
        <p:spPr>
          <a:xfrm>
            <a:off x="6037312" y="554462"/>
            <a:ext cx="3656770" cy="668516"/>
          </a:xfrm>
          <a:prstGeom prst="rect">
            <a:avLst/>
          </a:prstGeom>
          <a:noFill/>
          <a:ln w="19050">
            <a:solidFill>
              <a:srgbClr val="5B9BD5"/>
            </a:solidFill>
          </a:ln>
        </p:spPr>
        <p:txBody>
          <a:bodyPr wrap="none" rtlCol="0">
            <a:spAutoFit/>
          </a:bodyPr>
          <a:lstStyle/>
          <a:p>
            <a:pPr marL="342900" indent="-342900">
              <a:buFont typeface="Wingdings" pitchFamily="2" charset="2"/>
              <a:buChar char="§"/>
            </a:pPr>
            <a:r>
              <a:rPr lang="zh-CN" altLang="en-US" dirty="0"/>
              <a:t>默认参数可以看成函数的属性</a:t>
            </a:r>
            <a:endParaRPr lang="en-US" altLang="zh-CN" dirty="0"/>
          </a:p>
          <a:p>
            <a:pPr marL="342900" indent="-342900">
              <a:buFont typeface="Wingdings" pitchFamily="2" charset="2"/>
              <a:buChar char="§"/>
            </a:pPr>
            <a:r>
              <a:rPr lang="zh-CN" altLang="en-US" dirty="0"/>
              <a:t>在函数定义的时候初始化</a:t>
            </a:r>
          </a:p>
        </p:txBody>
      </p:sp>
      <p:sp>
        <p:nvSpPr>
          <p:cNvPr id="2" name="Rectangle 1">
            <a:extLst>
              <a:ext uri="{FF2B5EF4-FFF2-40B4-BE49-F238E27FC236}">
                <a16:creationId xmlns:a16="http://schemas.microsoft.com/office/drawing/2014/main" id="{830F33ED-A76B-3A4A-946F-38487FF69DF6}"/>
              </a:ext>
            </a:extLst>
          </p:cNvPr>
          <p:cNvSpPr/>
          <p:nvPr/>
        </p:nvSpPr>
        <p:spPr>
          <a:xfrm>
            <a:off x="708720" y="5824537"/>
            <a:ext cx="8712968" cy="380425"/>
          </a:xfrm>
          <a:prstGeom prst="rect">
            <a:avLst/>
          </a:prstGeom>
        </p:spPr>
        <p:txBody>
          <a:bodyPr wrap="square">
            <a:spAutoFit/>
          </a:bodyPr>
          <a:lstStyle/>
          <a:p>
            <a:r>
              <a:rPr lang="en-CN" dirty="0"/>
              <a:t>https://docs.python.org/3.5/reference/compound_stmts.html#function-definitions</a:t>
            </a:r>
          </a:p>
        </p:txBody>
      </p:sp>
    </p:spTree>
    <p:extLst>
      <p:ext uri="{BB962C8B-B14F-4D97-AF65-F5344CB8AC3E}">
        <p14:creationId xmlns:p14="http://schemas.microsoft.com/office/powerpoint/2010/main" val="2662016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589ABB-07E3-474B-A23E-A686D5CC96B9}"/>
              </a:ext>
            </a:extLst>
          </p:cNvPr>
          <p:cNvPicPr>
            <a:picLocks noChangeAspect="1"/>
          </p:cNvPicPr>
          <p:nvPr/>
        </p:nvPicPr>
        <p:blipFill>
          <a:blip r:embed="rId2"/>
          <a:stretch>
            <a:fillRect/>
          </a:stretch>
        </p:blipFill>
        <p:spPr>
          <a:xfrm>
            <a:off x="529105" y="1046651"/>
            <a:ext cx="4427985" cy="2664296"/>
          </a:xfrm>
          <a:prstGeom prst="rect">
            <a:avLst/>
          </a:prstGeom>
        </p:spPr>
      </p:pic>
      <p:pic>
        <p:nvPicPr>
          <p:cNvPr id="5" name="Picture 4">
            <a:extLst>
              <a:ext uri="{FF2B5EF4-FFF2-40B4-BE49-F238E27FC236}">
                <a16:creationId xmlns:a16="http://schemas.microsoft.com/office/drawing/2014/main" id="{FD68DE59-8198-194A-ADC1-12BDC9D4B4DF}"/>
              </a:ext>
            </a:extLst>
          </p:cNvPr>
          <p:cNvPicPr>
            <a:picLocks noChangeAspect="1"/>
          </p:cNvPicPr>
          <p:nvPr/>
        </p:nvPicPr>
        <p:blipFill>
          <a:blip r:embed="rId3"/>
          <a:stretch>
            <a:fillRect/>
          </a:stretch>
        </p:blipFill>
        <p:spPr>
          <a:xfrm>
            <a:off x="5307701" y="830627"/>
            <a:ext cx="4140055" cy="3096344"/>
          </a:xfrm>
          <a:prstGeom prst="rect">
            <a:avLst/>
          </a:prstGeom>
        </p:spPr>
      </p:pic>
      <p:pic>
        <p:nvPicPr>
          <p:cNvPr id="6" name="Picture 5">
            <a:extLst>
              <a:ext uri="{FF2B5EF4-FFF2-40B4-BE49-F238E27FC236}">
                <a16:creationId xmlns:a16="http://schemas.microsoft.com/office/drawing/2014/main" id="{8E92D753-30C2-8C4A-AC1A-06F22069C1C5}"/>
              </a:ext>
            </a:extLst>
          </p:cNvPr>
          <p:cNvPicPr>
            <a:picLocks noChangeAspect="1"/>
          </p:cNvPicPr>
          <p:nvPr/>
        </p:nvPicPr>
        <p:blipFill>
          <a:blip r:embed="rId4"/>
          <a:stretch>
            <a:fillRect/>
          </a:stretch>
        </p:blipFill>
        <p:spPr>
          <a:xfrm>
            <a:off x="510228" y="4249426"/>
            <a:ext cx="4465738" cy="2376264"/>
          </a:xfrm>
          <a:prstGeom prst="rect">
            <a:avLst/>
          </a:prstGeom>
        </p:spPr>
      </p:pic>
      <p:pic>
        <p:nvPicPr>
          <p:cNvPr id="7" name="Picture 6">
            <a:extLst>
              <a:ext uri="{FF2B5EF4-FFF2-40B4-BE49-F238E27FC236}">
                <a16:creationId xmlns:a16="http://schemas.microsoft.com/office/drawing/2014/main" id="{AEA702E4-9D81-034E-B33B-D3E9755A98CB}"/>
              </a:ext>
            </a:extLst>
          </p:cNvPr>
          <p:cNvPicPr>
            <a:picLocks noChangeAspect="1"/>
          </p:cNvPicPr>
          <p:nvPr/>
        </p:nvPicPr>
        <p:blipFill>
          <a:blip r:embed="rId5"/>
          <a:stretch>
            <a:fillRect/>
          </a:stretch>
        </p:blipFill>
        <p:spPr>
          <a:xfrm>
            <a:off x="5342478" y="4096345"/>
            <a:ext cx="4105278" cy="2682426"/>
          </a:xfrm>
          <a:prstGeom prst="rect">
            <a:avLst/>
          </a:prstGeom>
        </p:spPr>
      </p:pic>
      <p:sp>
        <p:nvSpPr>
          <p:cNvPr id="8" name="TextBox 7">
            <a:extLst>
              <a:ext uri="{FF2B5EF4-FFF2-40B4-BE49-F238E27FC236}">
                <a16:creationId xmlns:a16="http://schemas.microsoft.com/office/drawing/2014/main" id="{CCB5590A-9DD9-CE40-A99F-9DF2A19A6494}"/>
              </a:ext>
            </a:extLst>
          </p:cNvPr>
          <p:cNvSpPr txBox="1"/>
          <p:nvPr/>
        </p:nvSpPr>
        <p:spPr>
          <a:xfrm>
            <a:off x="5297261" y="272354"/>
            <a:ext cx="4150495" cy="380425"/>
          </a:xfrm>
          <a:prstGeom prst="rect">
            <a:avLst/>
          </a:prstGeom>
          <a:noFill/>
          <a:ln w="19050">
            <a:solidFill>
              <a:srgbClr val="5B9BD5"/>
            </a:solidFill>
          </a:ln>
        </p:spPr>
        <p:txBody>
          <a:bodyPr wrap="none" rtlCol="0">
            <a:spAutoFit/>
          </a:bodyPr>
          <a:lstStyle/>
          <a:p>
            <a:pPr marL="342900" indent="-342900">
              <a:buFont typeface="Wingdings" pitchFamily="2" charset="2"/>
              <a:buChar char="§"/>
            </a:pPr>
            <a:r>
              <a:rPr lang="zh-CN" altLang="en-US" dirty="0"/>
              <a:t>设置为</a:t>
            </a:r>
            <a:r>
              <a:rPr lang="en-US" altLang="zh-CN" dirty="0"/>
              <a:t>None</a:t>
            </a:r>
            <a:r>
              <a:rPr lang="zh-CN" altLang="en-US" dirty="0"/>
              <a:t>或者一个不会出现的值</a:t>
            </a:r>
          </a:p>
        </p:txBody>
      </p:sp>
    </p:spTree>
    <p:extLst>
      <p:ext uri="{BB962C8B-B14F-4D97-AF65-F5344CB8AC3E}">
        <p14:creationId xmlns:p14="http://schemas.microsoft.com/office/powerpoint/2010/main" val="2377742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366627" cy="621837"/>
          </a:xfrm>
          <a:prstGeom prst="rect">
            <a:avLst/>
          </a:prstGeom>
          <a:noFill/>
        </p:spPr>
        <p:txBody>
          <a:bodyPr wrap="none" rtlCol="0">
            <a:spAutoFit/>
          </a:bodyPr>
          <a:lstStyle/>
          <a:p>
            <a:r>
              <a:rPr lang="en-US" altLang="zh-CN" sz="3441" dirty="0">
                <a:solidFill>
                  <a:schemeClr val="accent2">
                    <a:lumMod val="75000"/>
                  </a:schemeClr>
                </a:solidFill>
              </a:rPr>
              <a:t>Function</a:t>
            </a:r>
            <a:r>
              <a:rPr lang="zh-CN" altLang="en-US" sz="3441" dirty="0">
                <a:solidFill>
                  <a:schemeClr val="accent2">
                    <a:lumMod val="75000"/>
                  </a:schemeClr>
                </a:solidFill>
              </a:rPr>
              <a:t> </a:t>
            </a:r>
            <a:r>
              <a:rPr lang="en-US" altLang="zh-CN" sz="3441" dirty="0">
                <a:solidFill>
                  <a:schemeClr val="accent2">
                    <a:lumMod val="75000"/>
                  </a:schemeClr>
                </a:solidFill>
              </a:rPr>
              <a:t>Attributes</a:t>
            </a:r>
            <a:endParaRPr lang="en-US" sz="3441" dirty="0">
              <a:solidFill>
                <a:schemeClr val="accent2">
                  <a:lumMod val="75000"/>
                </a:schemeClr>
              </a:solidFill>
            </a:endParaRPr>
          </a:p>
        </p:txBody>
      </p:sp>
      <p:sp>
        <p:nvSpPr>
          <p:cNvPr id="11" name="Rectangle 10"/>
          <p:cNvSpPr/>
          <p:nvPr/>
        </p:nvSpPr>
        <p:spPr>
          <a:xfrm>
            <a:off x="708720" y="1504057"/>
            <a:ext cx="5112568" cy="1818959"/>
          </a:xfrm>
          <a:prstGeom prst="rect">
            <a:avLst/>
          </a:prstGeom>
        </p:spPr>
        <p:txBody>
          <a:bodyPr wrap="square">
            <a:spAutoFit/>
          </a:bodyPr>
          <a:lstStyle/>
          <a:p>
            <a:pPr marL="342900" indent="-342900">
              <a:lnSpc>
                <a:spcPct val="100000"/>
              </a:lnSpc>
              <a:buFont typeface="Wingdings" pitchFamily="2" charset="2"/>
              <a:buChar char="q"/>
            </a:pPr>
            <a:r>
              <a:rPr lang="en-US" altLang="zh-CN" sz="1870" dirty="0" err="1"/>
              <a:t>dir</a:t>
            </a:r>
            <a:r>
              <a:rPr lang="en-US" altLang="zh-CN" sz="1870" dirty="0"/>
              <a:t>(</a:t>
            </a:r>
            <a:r>
              <a:rPr lang="en-US" altLang="zh-CN" sz="1870" dirty="0" err="1"/>
              <a:t>func</a:t>
            </a:r>
            <a:r>
              <a:rPr lang="en-US" altLang="zh-CN" sz="1870" dirty="0"/>
              <a:t>):</a:t>
            </a:r>
            <a:r>
              <a:rPr lang="zh-CN" altLang="en-US" sz="1870" dirty="0"/>
              <a:t>  </a:t>
            </a:r>
            <a:r>
              <a:rPr lang="en-US" altLang="zh-CN" sz="1870" dirty="0" err="1"/>
              <a:t>func</a:t>
            </a:r>
            <a:r>
              <a:rPr lang="zh-CN" altLang="en-US" sz="1870" dirty="0"/>
              <a:t>内部所有的属性</a:t>
            </a:r>
            <a:endParaRPr lang="en-US" altLang="zh-CN" sz="1870" dirty="0"/>
          </a:p>
          <a:p>
            <a:pPr marL="342900" indent="-342900">
              <a:lnSpc>
                <a:spcPct val="100000"/>
              </a:lnSpc>
              <a:buFont typeface="Wingdings" pitchFamily="2" charset="2"/>
              <a:buChar char="q"/>
            </a:pPr>
            <a:r>
              <a:rPr lang="en-US" altLang="zh-CN" sz="1870" dirty="0"/>
              <a:t>__name__</a:t>
            </a:r>
          </a:p>
          <a:p>
            <a:pPr marL="342900" indent="-342900">
              <a:lnSpc>
                <a:spcPct val="100000"/>
              </a:lnSpc>
              <a:buFont typeface="Wingdings" pitchFamily="2" charset="2"/>
              <a:buChar char="q"/>
            </a:pPr>
            <a:r>
              <a:rPr lang="en-US" altLang="zh-CN" sz="1870" dirty="0"/>
              <a:t>__code__</a:t>
            </a:r>
          </a:p>
          <a:p>
            <a:pPr marL="342900" indent="-342900">
              <a:lnSpc>
                <a:spcPct val="100000"/>
              </a:lnSpc>
              <a:buFont typeface="Wingdings" pitchFamily="2" charset="2"/>
              <a:buChar char="q"/>
            </a:pPr>
            <a:r>
              <a:rPr lang="en-US" altLang="zh-CN" sz="1870" dirty="0"/>
              <a:t>__doc__</a:t>
            </a:r>
          </a:p>
          <a:p>
            <a:pPr marL="342900" indent="-342900">
              <a:lnSpc>
                <a:spcPct val="100000"/>
              </a:lnSpc>
              <a:buFont typeface="Wingdings" pitchFamily="2" charset="2"/>
              <a:buChar char="q"/>
            </a:pPr>
            <a:r>
              <a:rPr lang="en-US" altLang="zh-CN" sz="1870" dirty="0"/>
              <a:t>__</a:t>
            </a:r>
            <a:r>
              <a:rPr lang="en-US" altLang="zh-CN" sz="1870" dirty="0" err="1"/>
              <a:t>dict</a:t>
            </a:r>
            <a:r>
              <a:rPr lang="en-US" altLang="zh-CN" sz="1870" dirty="0"/>
              <a:t>__</a:t>
            </a:r>
          </a:p>
          <a:p>
            <a:pPr marL="342900" indent="-342900">
              <a:lnSpc>
                <a:spcPct val="100000"/>
              </a:lnSpc>
              <a:buFont typeface="Wingdings" pitchFamily="2" charset="2"/>
              <a:buChar char="q"/>
            </a:pPr>
            <a:r>
              <a:rPr lang="en-US" altLang="zh-CN" sz="1870" dirty="0"/>
              <a:t>Self</a:t>
            </a:r>
            <a:r>
              <a:rPr lang="zh-CN" altLang="en-US" sz="1870" dirty="0"/>
              <a:t> </a:t>
            </a:r>
            <a:r>
              <a:rPr lang="en-US" altLang="zh-CN" sz="1870" dirty="0"/>
              <a:t>defined</a:t>
            </a:r>
            <a:r>
              <a:rPr lang="zh-CN" altLang="en-US" sz="1870" dirty="0"/>
              <a:t> </a:t>
            </a:r>
            <a:r>
              <a:rPr lang="en-US" altLang="zh-CN" sz="1870" dirty="0"/>
              <a:t>attributes:</a:t>
            </a:r>
            <a:r>
              <a:rPr lang="zh-CN" altLang="en-US" sz="1870" dirty="0"/>
              <a:t> </a:t>
            </a:r>
            <a:r>
              <a:rPr lang="en-US" altLang="zh-CN" sz="1870" dirty="0" err="1"/>
              <a:t>func.variable</a:t>
            </a:r>
            <a:endParaRPr lang="en-US" altLang="zh-CN" sz="1870" dirty="0"/>
          </a:p>
        </p:txBody>
      </p:sp>
      <p:pic>
        <p:nvPicPr>
          <p:cNvPr id="10" name="Picture 9">
            <a:extLst>
              <a:ext uri="{FF2B5EF4-FFF2-40B4-BE49-F238E27FC236}">
                <a16:creationId xmlns:a16="http://schemas.microsoft.com/office/drawing/2014/main" id="{2A4F9491-D746-1B4D-8F5B-26292A862B6D}"/>
              </a:ext>
            </a:extLst>
          </p:cNvPr>
          <p:cNvPicPr>
            <a:picLocks noChangeAspect="1"/>
          </p:cNvPicPr>
          <p:nvPr/>
        </p:nvPicPr>
        <p:blipFill>
          <a:blip r:embed="rId2"/>
          <a:stretch>
            <a:fillRect/>
          </a:stretch>
        </p:blipFill>
        <p:spPr>
          <a:xfrm>
            <a:off x="5789230" y="245848"/>
            <a:ext cx="3057603" cy="3195244"/>
          </a:xfrm>
          <a:prstGeom prst="rect">
            <a:avLst/>
          </a:prstGeom>
        </p:spPr>
      </p:pic>
      <p:pic>
        <p:nvPicPr>
          <p:cNvPr id="15" name="Picture 14">
            <a:extLst>
              <a:ext uri="{FF2B5EF4-FFF2-40B4-BE49-F238E27FC236}">
                <a16:creationId xmlns:a16="http://schemas.microsoft.com/office/drawing/2014/main" id="{760D49DD-A595-4847-8746-B347F948DD52}"/>
              </a:ext>
            </a:extLst>
          </p:cNvPr>
          <p:cNvPicPr>
            <a:picLocks noChangeAspect="1"/>
          </p:cNvPicPr>
          <p:nvPr/>
        </p:nvPicPr>
        <p:blipFill>
          <a:blip r:embed="rId3"/>
          <a:stretch>
            <a:fillRect/>
          </a:stretch>
        </p:blipFill>
        <p:spPr>
          <a:xfrm>
            <a:off x="1572816" y="3599470"/>
            <a:ext cx="7274017" cy="3002131"/>
          </a:xfrm>
          <a:prstGeom prst="rect">
            <a:avLst/>
          </a:prstGeom>
        </p:spPr>
      </p:pic>
    </p:spTree>
    <p:extLst>
      <p:ext uri="{BB962C8B-B14F-4D97-AF65-F5344CB8AC3E}">
        <p14:creationId xmlns:p14="http://schemas.microsoft.com/office/powerpoint/2010/main" val="2904121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4022255" cy="621837"/>
          </a:xfrm>
          <a:prstGeom prst="rect">
            <a:avLst/>
          </a:prstGeom>
          <a:noFill/>
        </p:spPr>
        <p:txBody>
          <a:bodyPr wrap="none" rtlCol="0">
            <a:spAutoFit/>
          </a:bodyPr>
          <a:lstStyle/>
          <a:p>
            <a:r>
              <a:rPr lang="en-US" altLang="zh-CN" sz="3441" dirty="0">
                <a:solidFill>
                  <a:schemeClr val="accent2">
                    <a:lumMod val="75000"/>
                  </a:schemeClr>
                </a:solidFill>
              </a:rPr>
              <a:t>Function:</a:t>
            </a:r>
            <a:r>
              <a:rPr lang="zh-CN" altLang="en-US" sz="3441" dirty="0">
                <a:solidFill>
                  <a:schemeClr val="accent2">
                    <a:lumMod val="75000"/>
                  </a:schemeClr>
                </a:solidFill>
              </a:rPr>
              <a:t> </a:t>
            </a:r>
            <a:r>
              <a:rPr lang="en-US" altLang="zh-CN" sz="3441" dirty="0">
                <a:solidFill>
                  <a:schemeClr val="accent2">
                    <a:lumMod val="75000"/>
                  </a:schemeClr>
                </a:solidFill>
              </a:rPr>
              <a:t>late</a:t>
            </a:r>
            <a:r>
              <a:rPr lang="zh-CN" altLang="en-US" sz="3441" dirty="0">
                <a:solidFill>
                  <a:schemeClr val="accent2">
                    <a:lumMod val="75000"/>
                  </a:schemeClr>
                </a:solidFill>
              </a:rPr>
              <a:t> </a:t>
            </a:r>
            <a:r>
              <a:rPr lang="en-US" altLang="zh-CN" sz="3441" dirty="0">
                <a:solidFill>
                  <a:schemeClr val="accent2">
                    <a:lumMod val="75000"/>
                  </a:schemeClr>
                </a:solidFill>
              </a:rPr>
              <a:t>binding</a:t>
            </a:r>
            <a:endParaRPr lang="en-US" sz="3441" dirty="0">
              <a:solidFill>
                <a:schemeClr val="accent2">
                  <a:lumMod val="75000"/>
                </a:schemeClr>
              </a:solidFill>
            </a:endParaRPr>
          </a:p>
        </p:txBody>
      </p:sp>
      <p:sp>
        <p:nvSpPr>
          <p:cNvPr id="11" name="Rectangle 10"/>
          <p:cNvSpPr/>
          <p:nvPr/>
        </p:nvSpPr>
        <p:spPr>
          <a:xfrm>
            <a:off x="708720" y="1504057"/>
            <a:ext cx="8496944" cy="667875"/>
          </a:xfrm>
          <a:prstGeom prst="rect">
            <a:avLst/>
          </a:prstGeom>
        </p:spPr>
        <p:txBody>
          <a:bodyPr wrap="square">
            <a:spAutoFit/>
          </a:bodyPr>
          <a:lstStyle/>
          <a:p>
            <a:pPr marL="342900" indent="-342900">
              <a:lnSpc>
                <a:spcPct val="100000"/>
              </a:lnSpc>
              <a:buFont typeface="Wingdings" pitchFamily="2" charset="2"/>
              <a:buChar char="q"/>
            </a:pPr>
            <a:r>
              <a:rPr lang="zh-CN" altLang="en-US" sz="1870" dirty="0"/>
              <a:t>函数如果使用外部变量，那么外部变量的值在函数调用时才确定，不是在函数定义时决定</a:t>
            </a:r>
            <a:endParaRPr lang="en-US" altLang="zh-CN" sz="1870" dirty="0"/>
          </a:p>
        </p:txBody>
      </p:sp>
      <p:pic>
        <p:nvPicPr>
          <p:cNvPr id="2" name="Picture 1">
            <a:extLst>
              <a:ext uri="{FF2B5EF4-FFF2-40B4-BE49-F238E27FC236}">
                <a16:creationId xmlns:a16="http://schemas.microsoft.com/office/drawing/2014/main" id="{02AE2488-0385-4547-BAE7-E1FD27E0406D}"/>
              </a:ext>
            </a:extLst>
          </p:cNvPr>
          <p:cNvPicPr>
            <a:picLocks noChangeAspect="1"/>
          </p:cNvPicPr>
          <p:nvPr/>
        </p:nvPicPr>
        <p:blipFill>
          <a:blip r:embed="rId2"/>
          <a:stretch>
            <a:fillRect/>
          </a:stretch>
        </p:blipFill>
        <p:spPr>
          <a:xfrm>
            <a:off x="852736" y="2476350"/>
            <a:ext cx="4800600" cy="3949700"/>
          </a:xfrm>
          <a:prstGeom prst="rect">
            <a:avLst/>
          </a:prstGeom>
        </p:spPr>
      </p:pic>
      <p:pic>
        <p:nvPicPr>
          <p:cNvPr id="3" name="Picture 2">
            <a:extLst>
              <a:ext uri="{FF2B5EF4-FFF2-40B4-BE49-F238E27FC236}">
                <a16:creationId xmlns:a16="http://schemas.microsoft.com/office/drawing/2014/main" id="{3BF988B3-D225-954A-9D99-77C7D117CA23}"/>
              </a:ext>
            </a:extLst>
          </p:cNvPr>
          <p:cNvPicPr>
            <a:picLocks noChangeAspect="1"/>
          </p:cNvPicPr>
          <p:nvPr/>
        </p:nvPicPr>
        <p:blipFill>
          <a:blip r:embed="rId3"/>
          <a:stretch>
            <a:fillRect/>
          </a:stretch>
        </p:blipFill>
        <p:spPr>
          <a:xfrm>
            <a:off x="6469360" y="3376265"/>
            <a:ext cx="2362200" cy="1676400"/>
          </a:xfrm>
          <a:prstGeom prst="rect">
            <a:avLst/>
          </a:prstGeom>
        </p:spPr>
      </p:pic>
      <p:sp>
        <p:nvSpPr>
          <p:cNvPr id="6" name="TextBox 5">
            <a:extLst>
              <a:ext uri="{FF2B5EF4-FFF2-40B4-BE49-F238E27FC236}">
                <a16:creationId xmlns:a16="http://schemas.microsoft.com/office/drawing/2014/main" id="{9CD4F6BA-0C86-FA49-9F4F-4F493D08E1E5}"/>
              </a:ext>
            </a:extLst>
          </p:cNvPr>
          <p:cNvSpPr txBox="1"/>
          <p:nvPr/>
        </p:nvSpPr>
        <p:spPr>
          <a:xfrm>
            <a:off x="5711504" y="5533854"/>
            <a:ext cx="4346896" cy="668516"/>
          </a:xfrm>
          <a:prstGeom prst="rect">
            <a:avLst/>
          </a:prstGeom>
          <a:noFill/>
        </p:spPr>
        <p:txBody>
          <a:bodyPr wrap="none" rtlCol="0">
            <a:spAutoFit/>
          </a:bodyPr>
          <a:lstStyle/>
          <a:p>
            <a:r>
              <a:rPr lang="zh-CN" altLang="en-US" dirty="0"/>
              <a:t>去掉</a:t>
            </a:r>
            <a:r>
              <a:rPr lang="en-CN" dirty="0"/>
              <a:t>a</a:t>
            </a:r>
            <a:r>
              <a:rPr lang="en-US" altLang="zh-CN" dirty="0"/>
              <a:t>=“</a:t>
            </a:r>
            <a:r>
              <a:rPr lang="zh-CN" altLang="en-US" dirty="0"/>
              <a:t>耗子尾汁</a:t>
            </a:r>
            <a:r>
              <a:rPr lang="en-US" altLang="zh-CN" dirty="0"/>
              <a:t>”</a:t>
            </a:r>
            <a:r>
              <a:rPr lang="zh-CN" altLang="en-US" dirty="0"/>
              <a:t>也不影响</a:t>
            </a:r>
            <a:endParaRPr lang="en-US" altLang="zh-CN" dirty="0"/>
          </a:p>
          <a:p>
            <a:r>
              <a:rPr lang="en-US" altLang="zh-CN" dirty="0" err="1"/>
              <a:t>powa</a:t>
            </a:r>
            <a:r>
              <a:rPr lang="zh-CN" altLang="en-US" dirty="0"/>
              <a:t>由调用时的</a:t>
            </a:r>
            <a:r>
              <a:rPr lang="en-US" altLang="zh-CN" dirty="0"/>
              <a:t>a</a:t>
            </a:r>
            <a:r>
              <a:rPr lang="zh-CN" altLang="en-US" dirty="0"/>
              <a:t>决定，不是定义时的</a:t>
            </a:r>
            <a:r>
              <a:rPr lang="en-US" altLang="zh-CN" dirty="0"/>
              <a:t>a</a:t>
            </a:r>
            <a:endParaRPr lang="zh-CN" altLang="en-US" dirty="0"/>
          </a:p>
        </p:txBody>
      </p:sp>
      <p:sp>
        <p:nvSpPr>
          <p:cNvPr id="7" name="TextBox 6">
            <a:extLst>
              <a:ext uri="{FF2B5EF4-FFF2-40B4-BE49-F238E27FC236}">
                <a16:creationId xmlns:a16="http://schemas.microsoft.com/office/drawing/2014/main" id="{52EEE6C1-1D78-564D-887A-3A642518B3ED}"/>
              </a:ext>
            </a:extLst>
          </p:cNvPr>
          <p:cNvSpPr txBox="1"/>
          <p:nvPr/>
        </p:nvSpPr>
        <p:spPr>
          <a:xfrm>
            <a:off x="5807350" y="613951"/>
            <a:ext cx="4118394" cy="668516"/>
          </a:xfrm>
          <a:prstGeom prst="rect">
            <a:avLst/>
          </a:prstGeom>
          <a:noFill/>
          <a:ln w="19050">
            <a:solidFill>
              <a:srgbClr val="C00000"/>
            </a:solidFill>
          </a:ln>
        </p:spPr>
        <p:txBody>
          <a:bodyPr wrap="square" rtlCol="0">
            <a:spAutoFit/>
          </a:bodyPr>
          <a:lstStyle/>
          <a:p>
            <a:pPr marL="342900" indent="-342900">
              <a:buFont typeface="Wingdings" pitchFamily="2" charset="2"/>
              <a:buChar char="§"/>
            </a:pPr>
            <a:r>
              <a:rPr lang="zh-CN" altLang="en-US" dirty="0"/>
              <a:t>函数在定义的时候不会自动执行</a:t>
            </a:r>
            <a:endParaRPr lang="en-US" altLang="zh-CN" dirty="0"/>
          </a:p>
          <a:p>
            <a:pPr marL="342900" indent="-342900">
              <a:buFont typeface="Wingdings" pitchFamily="2" charset="2"/>
              <a:buChar char="§"/>
            </a:pPr>
            <a:r>
              <a:rPr lang="zh-CN" altLang="en-US" dirty="0"/>
              <a:t>函数的参数在调用时才会确定</a:t>
            </a:r>
            <a:r>
              <a:rPr lang="en-US" altLang="zh-CN" dirty="0"/>
              <a:t>(late)</a:t>
            </a:r>
            <a:endParaRPr lang="zh-CN" altLang="en-US" dirty="0"/>
          </a:p>
        </p:txBody>
      </p:sp>
    </p:spTree>
    <p:extLst>
      <p:ext uri="{BB962C8B-B14F-4D97-AF65-F5344CB8AC3E}">
        <p14:creationId xmlns:p14="http://schemas.microsoft.com/office/powerpoint/2010/main" val="2879850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881191" cy="621837"/>
          </a:xfrm>
          <a:prstGeom prst="rect">
            <a:avLst/>
          </a:prstGeom>
          <a:noFill/>
        </p:spPr>
        <p:txBody>
          <a:bodyPr wrap="none" rtlCol="0">
            <a:spAutoFit/>
          </a:bodyPr>
          <a:lstStyle/>
          <a:p>
            <a:r>
              <a:rPr lang="en-US" altLang="zh-CN" sz="3441" dirty="0">
                <a:solidFill>
                  <a:schemeClr val="accent2">
                    <a:lumMod val="75000"/>
                  </a:schemeClr>
                </a:solidFill>
              </a:rPr>
              <a:t>Late</a:t>
            </a:r>
            <a:r>
              <a:rPr lang="zh-CN" altLang="en-US" sz="3441" dirty="0">
                <a:solidFill>
                  <a:schemeClr val="accent2">
                    <a:lumMod val="75000"/>
                  </a:schemeClr>
                </a:solidFill>
              </a:rPr>
              <a:t> </a:t>
            </a:r>
            <a:r>
              <a:rPr lang="en-US" altLang="zh-CN" sz="3441" dirty="0">
                <a:solidFill>
                  <a:schemeClr val="accent2">
                    <a:lumMod val="75000"/>
                  </a:schemeClr>
                </a:solidFill>
              </a:rPr>
              <a:t>binding:</a:t>
            </a:r>
            <a:r>
              <a:rPr lang="zh-CN" altLang="en-US" sz="3441" dirty="0">
                <a:solidFill>
                  <a:schemeClr val="accent2">
                    <a:lumMod val="75000"/>
                  </a:schemeClr>
                </a:solidFill>
              </a:rPr>
              <a:t> </a:t>
            </a:r>
            <a:r>
              <a:rPr lang="en-US" altLang="zh-CN" sz="3441" dirty="0">
                <a:solidFill>
                  <a:schemeClr val="accent2">
                    <a:lumMod val="75000"/>
                  </a:schemeClr>
                </a:solidFill>
              </a:rPr>
              <a:t>solution</a:t>
            </a:r>
            <a:endParaRPr lang="en-US" sz="3441" dirty="0">
              <a:solidFill>
                <a:schemeClr val="accent2">
                  <a:lumMod val="75000"/>
                </a:schemeClr>
              </a:solidFill>
            </a:endParaRPr>
          </a:p>
        </p:txBody>
      </p:sp>
      <p:sp>
        <p:nvSpPr>
          <p:cNvPr id="11" name="Rectangle 10"/>
          <p:cNvSpPr/>
          <p:nvPr/>
        </p:nvSpPr>
        <p:spPr>
          <a:xfrm>
            <a:off x="708720" y="1504057"/>
            <a:ext cx="8496944" cy="955646"/>
          </a:xfrm>
          <a:prstGeom prst="rect">
            <a:avLst/>
          </a:prstGeom>
        </p:spPr>
        <p:txBody>
          <a:bodyPr wrap="square">
            <a:spAutoFit/>
          </a:bodyPr>
          <a:lstStyle/>
          <a:p>
            <a:pPr marL="342900" indent="-342900">
              <a:lnSpc>
                <a:spcPct val="100000"/>
              </a:lnSpc>
              <a:buFont typeface="Wingdings" pitchFamily="2" charset="2"/>
              <a:buChar char="q"/>
            </a:pPr>
            <a:r>
              <a:rPr lang="zh-CN" altLang="en-US" sz="1870" dirty="0"/>
              <a:t>函数如果使用外部变量，那么外部变量的值在函数调用时才确定，不是在函数定义时决定</a:t>
            </a:r>
            <a:endParaRPr lang="en-US" altLang="zh-CN" sz="1870" dirty="0"/>
          </a:p>
          <a:p>
            <a:pPr marL="342900" indent="-342900">
              <a:lnSpc>
                <a:spcPct val="100000"/>
              </a:lnSpc>
              <a:buFont typeface="Wingdings" pitchFamily="2" charset="2"/>
              <a:buChar char="q"/>
            </a:pPr>
            <a:r>
              <a:rPr lang="zh-CN" altLang="en-US" sz="1870" dirty="0"/>
              <a:t>如果需要在定义时就确定：用默认参数 </a:t>
            </a:r>
            <a:r>
              <a:rPr lang="en-US" altLang="zh-CN" sz="1870" dirty="0"/>
              <a:t>(</a:t>
            </a:r>
            <a:r>
              <a:rPr lang="zh-CN" altLang="en-US" sz="1870" dirty="0"/>
              <a:t>默认参数在函数定义时就确定了</a:t>
            </a:r>
            <a:r>
              <a:rPr lang="en-US" altLang="zh-CN" sz="1870" dirty="0"/>
              <a:t>)</a:t>
            </a:r>
          </a:p>
        </p:txBody>
      </p:sp>
      <p:pic>
        <p:nvPicPr>
          <p:cNvPr id="5" name="Picture 4">
            <a:extLst>
              <a:ext uri="{FF2B5EF4-FFF2-40B4-BE49-F238E27FC236}">
                <a16:creationId xmlns:a16="http://schemas.microsoft.com/office/drawing/2014/main" id="{FAB4086A-374C-3447-96F1-F0576DC8DC2C}"/>
              </a:ext>
            </a:extLst>
          </p:cNvPr>
          <p:cNvPicPr>
            <a:picLocks noChangeAspect="1"/>
          </p:cNvPicPr>
          <p:nvPr/>
        </p:nvPicPr>
        <p:blipFill>
          <a:blip r:embed="rId2"/>
          <a:stretch>
            <a:fillRect/>
          </a:stretch>
        </p:blipFill>
        <p:spPr>
          <a:xfrm>
            <a:off x="1255679" y="2747474"/>
            <a:ext cx="3695061" cy="3783980"/>
          </a:xfrm>
          <a:prstGeom prst="rect">
            <a:avLst/>
          </a:prstGeom>
        </p:spPr>
      </p:pic>
      <p:pic>
        <p:nvPicPr>
          <p:cNvPr id="7" name="Picture 6">
            <a:extLst>
              <a:ext uri="{FF2B5EF4-FFF2-40B4-BE49-F238E27FC236}">
                <a16:creationId xmlns:a16="http://schemas.microsoft.com/office/drawing/2014/main" id="{E0095C9D-E1BE-CB49-A5B0-4ABEE7BF6205}"/>
              </a:ext>
            </a:extLst>
          </p:cNvPr>
          <p:cNvPicPr>
            <a:picLocks noChangeAspect="1"/>
          </p:cNvPicPr>
          <p:nvPr/>
        </p:nvPicPr>
        <p:blipFill>
          <a:blip r:embed="rId3"/>
          <a:stretch>
            <a:fillRect/>
          </a:stretch>
        </p:blipFill>
        <p:spPr>
          <a:xfrm>
            <a:off x="6201945" y="3537005"/>
            <a:ext cx="1752513" cy="1512168"/>
          </a:xfrm>
          <a:prstGeom prst="rect">
            <a:avLst/>
          </a:prstGeom>
        </p:spPr>
      </p:pic>
      <p:sp>
        <p:nvSpPr>
          <p:cNvPr id="9" name="TextBox 8">
            <a:extLst>
              <a:ext uri="{FF2B5EF4-FFF2-40B4-BE49-F238E27FC236}">
                <a16:creationId xmlns:a16="http://schemas.microsoft.com/office/drawing/2014/main" id="{BEECA6C7-A836-A84D-BA78-203E0A41F622}"/>
              </a:ext>
            </a:extLst>
          </p:cNvPr>
          <p:cNvSpPr txBox="1"/>
          <p:nvPr/>
        </p:nvSpPr>
        <p:spPr>
          <a:xfrm>
            <a:off x="6387531" y="5425676"/>
            <a:ext cx="1381340" cy="380425"/>
          </a:xfrm>
          <a:prstGeom prst="rect">
            <a:avLst/>
          </a:prstGeom>
          <a:noFill/>
        </p:spPr>
        <p:txBody>
          <a:bodyPr wrap="none" rtlCol="0">
            <a:spAutoFit/>
          </a:bodyPr>
          <a:lstStyle/>
          <a:p>
            <a:r>
              <a:rPr lang="en-US" altLang="zh-CN" dirty="0" err="1"/>
              <a:t>powa</a:t>
            </a:r>
            <a:r>
              <a:rPr lang="zh-CN" altLang="en-US" dirty="0"/>
              <a:t>中</a:t>
            </a:r>
            <a:r>
              <a:rPr lang="en-US" altLang="zh-CN" dirty="0"/>
              <a:t>a=7</a:t>
            </a:r>
            <a:endParaRPr lang="en-CN" dirty="0"/>
          </a:p>
        </p:txBody>
      </p:sp>
      <p:sp>
        <p:nvSpPr>
          <p:cNvPr id="8" name="TextBox 7">
            <a:extLst>
              <a:ext uri="{FF2B5EF4-FFF2-40B4-BE49-F238E27FC236}">
                <a16:creationId xmlns:a16="http://schemas.microsoft.com/office/drawing/2014/main" id="{74BD385D-69D4-924E-BD3C-6932CA36B06D}"/>
              </a:ext>
            </a:extLst>
          </p:cNvPr>
          <p:cNvSpPr txBox="1"/>
          <p:nvPr/>
        </p:nvSpPr>
        <p:spPr>
          <a:xfrm>
            <a:off x="5788651" y="426755"/>
            <a:ext cx="3960440" cy="956609"/>
          </a:xfrm>
          <a:prstGeom prst="rect">
            <a:avLst/>
          </a:prstGeom>
          <a:noFill/>
          <a:ln w="19050">
            <a:solidFill>
              <a:srgbClr val="C00000"/>
            </a:solidFill>
          </a:ln>
        </p:spPr>
        <p:txBody>
          <a:bodyPr wrap="square" rtlCol="0">
            <a:spAutoFit/>
          </a:bodyPr>
          <a:lstStyle/>
          <a:p>
            <a:pPr marL="342900" indent="-342900">
              <a:buFont typeface="Wingdings" pitchFamily="2" charset="2"/>
              <a:buChar char="§"/>
            </a:pPr>
            <a:r>
              <a:rPr lang="zh-CN" altLang="en-US" dirty="0"/>
              <a:t>函数在定义的时候不会自动执行</a:t>
            </a:r>
            <a:endParaRPr lang="en-US" altLang="zh-CN" dirty="0"/>
          </a:p>
          <a:p>
            <a:pPr marL="342900" indent="-342900">
              <a:buFont typeface="Wingdings" pitchFamily="2" charset="2"/>
              <a:buChar char="§"/>
            </a:pPr>
            <a:r>
              <a:rPr lang="zh-CN" altLang="en-US" dirty="0"/>
              <a:t>函数的参数在调用时才会确定</a:t>
            </a:r>
            <a:endParaRPr lang="en-US" altLang="zh-CN" dirty="0"/>
          </a:p>
          <a:p>
            <a:pPr marL="342900" indent="-342900">
              <a:buFont typeface="Wingdings" pitchFamily="2" charset="2"/>
              <a:buChar char="§"/>
            </a:pPr>
            <a:r>
              <a:rPr lang="zh-CN" altLang="en-US" dirty="0"/>
              <a:t>默认参数在函数定义时就确定了</a:t>
            </a:r>
          </a:p>
        </p:txBody>
      </p:sp>
    </p:spTree>
    <p:extLst>
      <p:ext uri="{BB962C8B-B14F-4D97-AF65-F5344CB8AC3E}">
        <p14:creationId xmlns:p14="http://schemas.microsoft.com/office/powerpoint/2010/main" val="272454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4487062" cy="621837"/>
          </a:xfrm>
          <a:prstGeom prst="rect">
            <a:avLst/>
          </a:prstGeom>
          <a:noFill/>
        </p:spPr>
        <p:txBody>
          <a:bodyPr wrap="none" rtlCol="0">
            <a:spAutoFit/>
          </a:bodyPr>
          <a:lstStyle/>
          <a:p>
            <a:r>
              <a:rPr lang="en-US" altLang="zh-CN" sz="3441" dirty="0">
                <a:solidFill>
                  <a:schemeClr val="accent2">
                    <a:lumMod val="75000"/>
                  </a:schemeClr>
                </a:solidFill>
              </a:rPr>
              <a:t>Random</a:t>
            </a:r>
            <a:r>
              <a:rPr lang="zh-CN" altLang="en-US" sz="3441" dirty="0">
                <a:solidFill>
                  <a:schemeClr val="accent2">
                    <a:lumMod val="75000"/>
                  </a:schemeClr>
                </a:solidFill>
              </a:rPr>
              <a:t> </a:t>
            </a:r>
            <a:r>
              <a:rPr lang="en-US" altLang="zh-CN" sz="3441" dirty="0">
                <a:solidFill>
                  <a:schemeClr val="accent2">
                    <a:lumMod val="75000"/>
                  </a:schemeClr>
                </a:solidFill>
              </a:rPr>
              <a:t>floating</a:t>
            </a:r>
            <a:r>
              <a:rPr lang="zh-CN" altLang="en-US" sz="3441" dirty="0">
                <a:solidFill>
                  <a:schemeClr val="accent2">
                    <a:lumMod val="75000"/>
                  </a:schemeClr>
                </a:solidFill>
              </a:rPr>
              <a:t> </a:t>
            </a:r>
            <a:r>
              <a:rPr lang="en-US" altLang="zh-CN" sz="3441" dirty="0">
                <a:solidFill>
                  <a:schemeClr val="accent2">
                    <a:lumMod val="75000"/>
                  </a:schemeClr>
                </a:solidFill>
              </a:rPr>
              <a:t>number</a:t>
            </a:r>
            <a:endParaRPr lang="en-US" sz="3441" dirty="0">
              <a:solidFill>
                <a:schemeClr val="accent2">
                  <a:lumMod val="75000"/>
                </a:schemeClr>
              </a:solidFill>
            </a:endParaRPr>
          </a:p>
        </p:txBody>
      </p:sp>
      <p:sp>
        <p:nvSpPr>
          <p:cNvPr id="11" name="Rectangle 10"/>
          <p:cNvSpPr/>
          <p:nvPr/>
        </p:nvSpPr>
        <p:spPr>
          <a:xfrm>
            <a:off x="981114" y="1199639"/>
            <a:ext cx="8496944" cy="2396425"/>
          </a:xfrm>
          <a:prstGeom prst="rect">
            <a:avLst/>
          </a:prstGeom>
        </p:spPr>
        <p:txBody>
          <a:bodyPr wrap="square">
            <a:spAutoFit/>
          </a:bodyPr>
          <a:lstStyle/>
          <a:p>
            <a:pPr marL="342900" indent="-342900">
              <a:buFont typeface="Wingdings" pitchFamily="2" charset="2"/>
              <a:buChar char="q"/>
            </a:pPr>
            <a:r>
              <a:rPr lang="en-US" altLang="zh-CN" sz="1870" dirty="0">
                <a:solidFill>
                  <a:srgbClr val="C00000"/>
                </a:solidFill>
                <a:hlinkClick r:id="rId2"/>
              </a:rPr>
              <a:t>https://docs.python.org/3/library/random.html</a:t>
            </a:r>
            <a:endParaRPr lang="en-US" altLang="zh-CN" sz="1870" dirty="0">
              <a:solidFill>
                <a:srgbClr val="C00000"/>
              </a:solidFill>
            </a:endParaRPr>
          </a:p>
          <a:p>
            <a:pPr marL="342900" indent="-342900">
              <a:buFont typeface="Wingdings" pitchFamily="2" charset="2"/>
              <a:buChar char="q"/>
            </a:pPr>
            <a:r>
              <a:rPr lang="en-US" dirty="0" err="1">
                <a:solidFill>
                  <a:srgbClr val="7030A0"/>
                </a:solidFill>
              </a:rPr>
              <a:t>random.random</a:t>
            </a:r>
            <a:r>
              <a:rPr lang="en-US" dirty="0">
                <a:solidFill>
                  <a:srgbClr val="7030A0"/>
                </a:solidFill>
              </a:rPr>
              <a:t>()</a:t>
            </a:r>
            <a:r>
              <a:rPr lang="zh-CN" altLang="en-US" dirty="0"/>
              <a:t> </a:t>
            </a:r>
            <a:r>
              <a:rPr lang="en-US" dirty="0"/>
              <a:t>Return the next random floating point number in the range [0.0, 1.0).</a:t>
            </a:r>
          </a:p>
          <a:p>
            <a:pPr marL="342900" indent="-342900">
              <a:buFont typeface="Wingdings" pitchFamily="2" charset="2"/>
              <a:buChar char="q"/>
            </a:pPr>
            <a:r>
              <a:rPr lang="en-US" dirty="0" err="1">
                <a:solidFill>
                  <a:srgbClr val="7030A0"/>
                </a:solidFill>
              </a:rPr>
              <a:t>random.uniform</a:t>
            </a:r>
            <a:r>
              <a:rPr lang="en-US" dirty="0">
                <a:solidFill>
                  <a:srgbClr val="7030A0"/>
                </a:solidFill>
              </a:rPr>
              <a:t>(</a:t>
            </a:r>
            <a:r>
              <a:rPr lang="en-US" i="1" dirty="0">
                <a:solidFill>
                  <a:srgbClr val="7030A0"/>
                </a:solidFill>
              </a:rPr>
              <a:t>a</a:t>
            </a:r>
            <a:r>
              <a:rPr lang="en-US" dirty="0">
                <a:solidFill>
                  <a:srgbClr val="7030A0"/>
                </a:solidFill>
              </a:rPr>
              <a:t>, </a:t>
            </a:r>
            <a:r>
              <a:rPr lang="en-US" i="1" dirty="0">
                <a:solidFill>
                  <a:srgbClr val="7030A0"/>
                </a:solidFill>
              </a:rPr>
              <a:t>b</a:t>
            </a:r>
            <a:r>
              <a:rPr lang="en-US" dirty="0">
                <a:solidFill>
                  <a:srgbClr val="7030A0"/>
                </a:solidFill>
              </a:rPr>
              <a:t>)</a:t>
            </a:r>
            <a:r>
              <a:rPr lang="zh-CN" altLang="en-US" dirty="0"/>
              <a:t> </a:t>
            </a:r>
            <a:r>
              <a:rPr lang="en-US" dirty="0"/>
              <a:t>Return a random floating point number </a:t>
            </a:r>
            <a:r>
              <a:rPr lang="en-US" i="1" dirty="0"/>
              <a:t>N</a:t>
            </a:r>
            <a:r>
              <a:rPr lang="en-US" dirty="0"/>
              <a:t> such</a:t>
            </a:r>
            <a:r>
              <a:rPr lang="zh-CN" altLang="en-US" dirty="0"/>
              <a:t> </a:t>
            </a:r>
            <a:r>
              <a:rPr lang="en-US" dirty="0"/>
              <a:t>that a &lt;= N &lt;= b for a &lt;= b and b &lt;= N &lt;= a for b &lt; a.</a:t>
            </a:r>
          </a:p>
          <a:p>
            <a:pPr marL="342900" indent="-342900">
              <a:buFont typeface="Wingdings" pitchFamily="2" charset="2"/>
              <a:buChar char="q"/>
            </a:pPr>
            <a:r>
              <a:rPr lang="en-US" dirty="0"/>
              <a:t>The end-point value b may or may not be included in the range depending on floating-point rounding in the equation a + (b-a) * random().</a:t>
            </a:r>
          </a:p>
          <a:p>
            <a:pPr marL="342900" indent="-342900">
              <a:buFont typeface="Wingdings" pitchFamily="2" charset="2"/>
              <a:buChar char="q"/>
            </a:pPr>
            <a:endParaRPr lang="en-US" altLang="zh-CN" sz="1870" dirty="0">
              <a:solidFill>
                <a:srgbClr val="C00000"/>
              </a:solidFill>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7B12816-635B-D249-BE4E-A4969E8EEF6E}"/>
                  </a:ext>
                </a:extLst>
              </p:cNvPr>
              <p:cNvSpPr/>
              <p:nvPr/>
            </p:nvSpPr>
            <p:spPr>
              <a:xfrm>
                <a:off x="1716832" y="3520281"/>
                <a:ext cx="6480720" cy="4320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rPr>
                  <a:t>Exercise: Compute Pi = </a:t>
                </a:r>
                <a:r>
                  <a:rPr lang="en-US" altLang="zh-CN" sz="2800" dirty="0">
                    <a:solidFill>
                      <a:srgbClr val="FF0000"/>
                    </a:solidFill>
                  </a:rPr>
                  <a:t>3.14</a:t>
                </a:r>
                <a:r>
                  <a:rPr lang="en-US" altLang="zh-CN" sz="2800" dirty="0">
                    <a:solidFill>
                      <a:schemeClr val="tx1"/>
                    </a:solidFill>
                  </a:rPr>
                  <a:t>15926</a:t>
                </a:r>
                <a14:m>
                  <m:oMath xmlns:m="http://schemas.openxmlformats.org/officeDocument/2006/math">
                    <m:r>
                      <a:rPr lang="en-US" altLang="zh-CN" sz="2800" b="0" i="1" smtClean="0">
                        <a:solidFill>
                          <a:schemeClr val="tx1"/>
                        </a:solidFill>
                        <a:latin typeface="Cambria Math" panose="02040503050406030204" pitchFamily="18" charset="0"/>
                      </a:rPr>
                      <m:t>≈3.14</m:t>
                    </m:r>
                  </m:oMath>
                </a14:m>
                <a:endParaRPr lang="en-US" altLang="zh-CN" sz="2800" dirty="0">
                  <a:solidFill>
                    <a:schemeClr val="tx1"/>
                  </a:solidFill>
                </a:endParaRPr>
              </a:p>
            </p:txBody>
          </p:sp>
        </mc:Choice>
        <mc:Fallback xmlns="">
          <p:sp>
            <p:nvSpPr>
              <p:cNvPr id="14" name="Rectangle 13">
                <a:extLst>
                  <a:ext uri="{FF2B5EF4-FFF2-40B4-BE49-F238E27FC236}">
                    <a16:creationId xmlns:a16="http://schemas.microsoft.com/office/drawing/2014/main" id="{D7B12816-635B-D249-BE4E-A4969E8EEF6E}"/>
                  </a:ext>
                </a:extLst>
              </p:cNvPr>
              <p:cNvSpPr>
                <a:spLocks noRot="1" noChangeAspect="1" noMove="1" noResize="1" noEditPoints="1" noAdjustHandles="1" noChangeArrowheads="1" noChangeShapeType="1" noTextEdit="1"/>
              </p:cNvSpPr>
              <p:nvPr/>
            </p:nvSpPr>
            <p:spPr>
              <a:xfrm>
                <a:off x="1716832" y="3520281"/>
                <a:ext cx="6480720" cy="432048"/>
              </a:xfrm>
              <a:prstGeom prst="rect">
                <a:avLst/>
              </a:prstGeom>
              <a:blipFill>
                <a:blip r:embed="rId3"/>
                <a:stretch>
                  <a:fillRect l="-1878" t="-21918" b="-46575"/>
                </a:stretch>
              </a:blipFill>
            </p:spPr>
            <p:txBody>
              <a:bodyPr/>
              <a:lstStyle/>
              <a:p>
                <a:r>
                  <a:rPr lang="en-US">
                    <a:noFill/>
                  </a:rPr>
                  <a:t> </a:t>
                </a:r>
              </a:p>
            </p:txBody>
          </p:sp>
        </mc:Fallback>
      </mc:AlternateContent>
      <p:pic>
        <p:nvPicPr>
          <p:cNvPr id="3" name="Picture 2" descr="Text&#10;&#10;Description automatically generated">
            <a:extLst>
              <a:ext uri="{FF2B5EF4-FFF2-40B4-BE49-F238E27FC236}">
                <a16:creationId xmlns:a16="http://schemas.microsoft.com/office/drawing/2014/main" id="{2261ED9C-5404-4384-81B2-7DD092AFF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657" y="4217901"/>
            <a:ext cx="2729086" cy="2331814"/>
          </a:xfrm>
          <a:prstGeom prst="rect">
            <a:avLst/>
          </a:prstGeom>
        </p:spPr>
      </p:pic>
      <p:pic>
        <p:nvPicPr>
          <p:cNvPr id="6" name="Picture 5">
            <a:extLst>
              <a:ext uri="{FF2B5EF4-FFF2-40B4-BE49-F238E27FC236}">
                <a16:creationId xmlns:a16="http://schemas.microsoft.com/office/drawing/2014/main" id="{1ABB7E33-6293-48DC-9EA4-77A87318BE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9440" y="5410949"/>
            <a:ext cx="1123950" cy="161925"/>
          </a:xfrm>
          <a:prstGeom prst="rect">
            <a:avLst/>
          </a:prstGeom>
        </p:spPr>
      </p:pic>
    </p:spTree>
    <p:extLst>
      <p:ext uri="{BB962C8B-B14F-4D97-AF65-F5344CB8AC3E}">
        <p14:creationId xmlns:p14="http://schemas.microsoft.com/office/powerpoint/2010/main" val="4000333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9869AB-87CC-534F-BB9E-722EEC824045}"/>
              </a:ext>
            </a:extLst>
          </p:cNvPr>
          <p:cNvPicPr>
            <a:picLocks noChangeAspect="1"/>
          </p:cNvPicPr>
          <p:nvPr/>
        </p:nvPicPr>
        <p:blipFill>
          <a:blip r:embed="rId2"/>
          <a:stretch>
            <a:fillRect/>
          </a:stretch>
        </p:blipFill>
        <p:spPr>
          <a:xfrm>
            <a:off x="996752" y="1043038"/>
            <a:ext cx="3352800" cy="3200400"/>
          </a:xfrm>
          <a:prstGeom prst="rect">
            <a:avLst/>
          </a:prstGeom>
        </p:spPr>
      </p:pic>
      <p:pic>
        <p:nvPicPr>
          <p:cNvPr id="3" name="Picture 2">
            <a:extLst>
              <a:ext uri="{FF2B5EF4-FFF2-40B4-BE49-F238E27FC236}">
                <a16:creationId xmlns:a16="http://schemas.microsoft.com/office/drawing/2014/main" id="{39C13DA8-B5BE-B74C-A813-D0AA041DAA62}"/>
              </a:ext>
            </a:extLst>
          </p:cNvPr>
          <p:cNvPicPr>
            <a:picLocks noChangeAspect="1"/>
          </p:cNvPicPr>
          <p:nvPr/>
        </p:nvPicPr>
        <p:blipFill>
          <a:blip r:embed="rId3"/>
          <a:stretch>
            <a:fillRect/>
          </a:stretch>
        </p:blipFill>
        <p:spPr>
          <a:xfrm>
            <a:off x="2482652" y="4659709"/>
            <a:ext cx="381000" cy="1181100"/>
          </a:xfrm>
          <a:prstGeom prst="rect">
            <a:avLst/>
          </a:prstGeom>
        </p:spPr>
      </p:pic>
      <p:pic>
        <p:nvPicPr>
          <p:cNvPr id="6" name="Picture 5">
            <a:extLst>
              <a:ext uri="{FF2B5EF4-FFF2-40B4-BE49-F238E27FC236}">
                <a16:creationId xmlns:a16="http://schemas.microsoft.com/office/drawing/2014/main" id="{53AAF6CD-3191-6B47-B629-3D0B9CBFEF7F}"/>
              </a:ext>
            </a:extLst>
          </p:cNvPr>
          <p:cNvPicPr>
            <a:picLocks noChangeAspect="1"/>
          </p:cNvPicPr>
          <p:nvPr/>
        </p:nvPicPr>
        <p:blipFill>
          <a:blip r:embed="rId4"/>
          <a:stretch>
            <a:fillRect/>
          </a:stretch>
        </p:blipFill>
        <p:spPr>
          <a:xfrm>
            <a:off x="5605264" y="1043038"/>
            <a:ext cx="3302000" cy="3149600"/>
          </a:xfrm>
          <a:prstGeom prst="rect">
            <a:avLst/>
          </a:prstGeom>
        </p:spPr>
      </p:pic>
      <p:pic>
        <p:nvPicPr>
          <p:cNvPr id="8" name="Picture 7">
            <a:extLst>
              <a:ext uri="{FF2B5EF4-FFF2-40B4-BE49-F238E27FC236}">
                <a16:creationId xmlns:a16="http://schemas.microsoft.com/office/drawing/2014/main" id="{5702D372-3133-ED4E-AADF-C81596E2D22E}"/>
              </a:ext>
            </a:extLst>
          </p:cNvPr>
          <p:cNvPicPr>
            <a:picLocks noChangeAspect="1"/>
          </p:cNvPicPr>
          <p:nvPr/>
        </p:nvPicPr>
        <p:blipFill>
          <a:blip r:embed="rId5"/>
          <a:stretch>
            <a:fillRect/>
          </a:stretch>
        </p:blipFill>
        <p:spPr>
          <a:xfrm>
            <a:off x="7078464" y="4659709"/>
            <a:ext cx="355600" cy="1193800"/>
          </a:xfrm>
          <a:prstGeom prst="rect">
            <a:avLst/>
          </a:prstGeom>
        </p:spPr>
      </p:pic>
      <p:sp>
        <p:nvSpPr>
          <p:cNvPr id="7" name="TextBox 6">
            <a:extLst>
              <a:ext uri="{FF2B5EF4-FFF2-40B4-BE49-F238E27FC236}">
                <a16:creationId xmlns:a16="http://schemas.microsoft.com/office/drawing/2014/main" id="{ED712265-6477-0E4C-9B1D-05863397670B}"/>
              </a:ext>
            </a:extLst>
          </p:cNvPr>
          <p:cNvSpPr txBox="1"/>
          <p:nvPr/>
        </p:nvSpPr>
        <p:spPr>
          <a:xfrm>
            <a:off x="2990838" y="5608513"/>
            <a:ext cx="3960440" cy="1244700"/>
          </a:xfrm>
          <a:prstGeom prst="rect">
            <a:avLst/>
          </a:prstGeom>
          <a:noFill/>
          <a:ln w="19050">
            <a:solidFill>
              <a:srgbClr val="C00000"/>
            </a:solidFill>
          </a:ln>
        </p:spPr>
        <p:txBody>
          <a:bodyPr wrap="square" rtlCol="0">
            <a:spAutoFit/>
          </a:bodyPr>
          <a:lstStyle/>
          <a:p>
            <a:pPr algn="ctr"/>
            <a:r>
              <a:rPr lang="zh-CN" altLang="en-US" dirty="0"/>
              <a:t>三个要点</a:t>
            </a:r>
            <a:endParaRPr lang="en-US" altLang="zh-CN" dirty="0"/>
          </a:p>
          <a:p>
            <a:pPr marL="342900" indent="-342900">
              <a:buFont typeface="Wingdings" pitchFamily="2" charset="2"/>
              <a:buChar char="§"/>
            </a:pPr>
            <a:r>
              <a:rPr lang="zh-CN" altLang="en-US" dirty="0"/>
              <a:t>函数在定义的时候不会自动执行</a:t>
            </a:r>
            <a:endParaRPr lang="en-US" altLang="zh-CN" dirty="0"/>
          </a:p>
          <a:p>
            <a:pPr marL="342900" indent="-342900">
              <a:buFont typeface="Wingdings" pitchFamily="2" charset="2"/>
              <a:buChar char="§"/>
            </a:pPr>
            <a:r>
              <a:rPr lang="zh-CN" altLang="en-US" dirty="0"/>
              <a:t>函数的参数在调用时才会确定</a:t>
            </a:r>
            <a:endParaRPr lang="en-US" altLang="zh-CN" dirty="0"/>
          </a:p>
          <a:p>
            <a:pPr marL="342900" indent="-342900">
              <a:buFont typeface="Wingdings" pitchFamily="2" charset="2"/>
              <a:buChar char="§"/>
            </a:pPr>
            <a:r>
              <a:rPr lang="zh-CN" altLang="en-US" dirty="0"/>
              <a:t>默认参数在函数定义时就确定了</a:t>
            </a:r>
          </a:p>
        </p:txBody>
      </p:sp>
      <p:sp>
        <p:nvSpPr>
          <p:cNvPr id="9" name="Rectangle 8">
            <a:extLst>
              <a:ext uri="{FF2B5EF4-FFF2-40B4-BE49-F238E27FC236}">
                <a16:creationId xmlns:a16="http://schemas.microsoft.com/office/drawing/2014/main" id="{6B0B3A59-B5D7-0B40-BDC3-4361414F2018}"/>
              </a:ext>
            </a:extLst>
          </p:cNvPr>
          <p:cNvSpPr/>
          <p:nvPr/>
        </p:nvSpPr>
        <p:spPr>
          <a:xfrm>
            <a:off x="996752" y="454477"/>
            <a:ext cx="4282523" cy="380425"/>
          </a:xfrm>
          <a:prstGeom prst="rect">
            <a:avLst/>
          </a:prstGeom>
        </p:spPr>
        <p:txBody>
          <a:bodyPr wrap="square">
            <a:spAutoFit/>
          </a:bodyPr>
          <a:lstStyle/>
          <a:p>
            <a:r>
              <a:rPr lang="zh-CN" altLang="en-US" dirty="0"/>
              <a:t> 循环可以展开</a:t>
            </a:r>
            <a:endParaRPr lang="en-CN" dirty="0"/>
          </a:p>
        </p:txBody>
      </p:sp>
    </p:spTree>
    <p:extLst>
      <p:ext uri="{BB962C8B-B14F-4D97-AF65-F5344CB8AC3E}">
        <p14:creationId xmlns:p14="http://schemas.microsoft.com/office/powerpoint/2010/main" val="657357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481770" cy="621837"/>
          </a:xfrm>
          <a:prstGeom prst="rect">
            <a:avLst/>
          </a:prstGeom>
          <a:noFill/>
        </p:spPr>
        <p:txBody>
          <a:bodyPr wrap="none" rtlCol="0">
            <a:spAutoFit/>
          </a:bodyPr>
          <a:lstStyle/>
          <a:p>
            <a:r>
              <a:rPr lang="en-US" sz="3441" dirty="0">
                <a:solidFill>
                  <a:schemeClr val="accent2">
                    <a:lumMod val="75000"/>
                  </a:schemeClr>
                </a:solidFill>
              </a:rPr>
              <a:t>Closure</a:t>
            </a:r>
            <a:r>
              <a:rPr lang="zh-CN" altLang="en-US" sz="3441" dirty="0">
                <a:solidFill>
                  <a:schemeClr val="accent2">
                    <a:lumMod val="75000"/>
                  </a:schemeClr>
                </a:solidFill>
              </a:rPr>
              <a:t> </a:t>
            </a:r>
            <a:r>
              <a:rPr lang="en-US" sz="3441" dirty="0">
                <a:solidFill>
                  <a:schemeClr val="accent2">
                    <a:lumMod val="75000"/>
                  </a:schemeClr>
                </a:solidFill>
                <a:latin typeface="STSong" panose="02010600040101010101" pitchFamily="2" charset="-122"/>
                <a:ea typeface="STSong" panose="02010600040101010101" pitchFamily="2" charset="-122"/>
              </a:rPr>
              <a:t>闭包</a:t>
            </a:r>
          </a:p>
        </p:txBody>
      </p:sp>
      <p:sp>
        <p:nvSpPr>
          <p:cNvPr id="11" name="Rectangle 10"/>
          <p:cNvSpPr/>
          <p:nvPr/>
        </p:nvSpPr>
        <p:spPr>
          <a:xfrm>
            <a:off x="708720" y="1504057"/>
            <a:ext cx="8496944" cy="2394502"/>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Functions</a:t>
            </a:r>
            <a:r>
              <a:rPr lang="zh-CN" altLang="en-US" sz="1870" dirty="0"/>
              <a:t> </a:t>
            </a:r>
            <a:r>
              <a:rPr lang="en-US" altLang="zh-CN" sz="1870" dirty="0"/>
              <a:t>could</a:t>
            </a:r>
            <a:r>
              <a:rPr lang="zh-CN" altLang="en-US" sz="1870" dirty="0"/>
              <a:t> </a:t>
            </a:r>
            <a:r>
              <a:rPr lang="en-US" altLang="zh-CN" sz="1870" dirty="0"/>
              <a:t>be</a:t>
            </a:r>
            <a:r>
              <a:rPr lang="zh-CN" altLang="en-US" sz="1870" dirty="0"/>
              <a:t> </a:t>
            </a:r>
            <a:r>
              <a:rPr lang="en-US" altLang="zh-CN" sz="1870" dirty="0"/>
              <a:t>nested</a:t>
            </a:r>
            <a:r>
              <a:rPr lang="zh-CN" altLang="en-US" sz="1870" dirty="0"/>
              <a:t> </a:t>
            </a:r>
            <a:r>
              <a:rPr lang="en-US" altLang="zh-CN" sz="1870" dirty="0"/>
              <a:t>inside</a:t>
            </a:r>
            <a:r>
              <a:rPr lang="zh-CN" altLang="en-US" sz="1870" dirty="0"/>
              <a:t> </a:t>
            </a:r>
            <a:r>
              <a:rPr lang="en-US" altLang="zh-CN" sz="1870" dirty="0"/>
              <a:t>another</a:t>
            </a:r>
            <a:r>
              <a:rPr lang="zh-CN" altLang="en-US" sz="1870" dirty="0"/>
              <a:t> </a:t>
            </a:r>
            <a:r>
              <a:rPr lang="en-US" altLang="zh-CN" sz="1870" dirty="0"/>
              <a:t>function</a:t>
            </a:r>
          </a:p>
          <a:p>
            <a:pPr marL="342900" indent="-342900">
              <a:lnSpc>
                <a:spcPct val="100000"/>
              </a:lnSpc>
              <a:buFont typeface="Wingdings" pitchFamily="2" charset="2"/>
              <a:buChar char="q"/>
            </a:pPr>
            <a:r>
              <a:rPr lang="en-US" altLang="zh-CN" sz="1870" dirty="0"/>
              <a:t>Closure</a:t>
            </a:r>
            <a:r>
              <a:rPr lang="zh-CN" altLang="en-US" sz="1870" dirty="0"/>
              <a:t> </a:t>
            </a:r>
            <a:r>
              <a:rPr lang="en-US" altLang="zh-CN" sz="1870" dirty="0"/>
              <a:t>is</a:t>
            </a:r>
            <a:r>
              <a:rPr lang="zh-CN" altLang="en-US" sz="1870" dirty="0"/>
              <a:t> </a:t>
            </a:r>
            <a:r>
              <a:rPr lang="en-US" altLang="zh-CN" sz="1870" dirty="0"/>
              <a:t>a</a:t>
            </a:r>
            <a:r>
              <a:rPr lang="zh-CN" altLang="en-US" sz="1870" dirty="0"/>
              <a:t> </a:t>
            </a:r>
            <a:r>
              <a:rPr lang="en-US" altLang="zh-CN" sz="1870" dirty="0"/>
              <a:t>functional</a:t>
            </a:r>
            <a:r>
              <a:rPr lang="zh-CN" altLang="en-US" sz="1870" dirty="0"/>
              <a:t> </a:t>
            </a:r>
            <a:r>
              <a:rPr lang="en-US" altLang="zh-CN" sz="1870" dirty="0"/>
              <a:t>programming</a:t>
            </a:r>
            <a:r>
              <a:rPr lang="zh-CN" altLang="en-US" sz="1870" dirty="0"/>
              <a:t> </a:t>
            </a:r>
            <a:r>
              <a:rPr lang="en-US" altLang="zh-CN" sz="1870" dirty="0"/>
              <a:t>concept,</a:t>
            </a:r>
            <a:r>
              <a:rPr lang="zh-CN" altLang="en-US" sz="1870" dirty="0"/>
              <a:t> </a:t>
            </a:r>
            <a:r>
              <a:rPr lang="en-US" altLang="zh-CN" sz="1870" dirty="0"/>
              <a:t>which</a:t>
            </a:r>
            <a:r>
              <a:rPr lang="zh-CN" altLang="en-US" sz="1870" dirty="0"/>
              <a:t> </a:t>
            </a:r>
            <a:r>
              <a:rPr lang="en-US" altLang="zh-CN" sz="1870" dirty="0"/>
              <a:t>is</a:t>
            </a:r>
            <a:r>
              <a:rPr lang="zh-CN" altLang="en-US" sz="1870" dirty="0"/>
              <a:t> </a:t>
            </a:r>
            <a:r>
              <a:rPr lang="en-US" altLang="zh-CN" sz="1870" dirty="0"/>
              <a:t>called</a:t>
            </a:r>
            <a:r>
              <a:rPr lang="zh-CN" altLang="en-US" sz="1870" dirty="0"/>
              <a:t> </a:t>
            </a:r>
            <a:r>
              <a:rPr lang="en-US" altLang="zh-CN" sz="1870" dirty="0"/>
              <a:t>function</a:t>
            </a:r>
            <a:r>
              <a:rPr lang="zh-CN" altLang="en-US" sz="1870" dirty="0"/>
              <a:t> </a:t>
            </a:r>
            <a:r>
              <a:rPr lang="en-US" altLang="zh-CN" sz="1870" dirty="0"/>
              <a:t>factory</a:t>
            </a:r>
            <a:r>
              <a:rPr lang="zh-CN" altLang="en-US" sz="1870" dirty="0"/>
              <a:t> </a:t>
            </a:r>
            <a:r>
              <a:rPr lang="en-US" altLang="zh-CN" sz="1870" dirty="0"/>
              <a:t>(</a:t>
            </a:r>
            <a:r>
              <a:rPr lang="zh-CN" altLang="en-US" sz="1870" dirty="0"/>
              <a:t>函数工厂</a:t>
            </a:r>
            <a:r>
              <a:rPr lang="en-US" altLang="zh-CN" sz="1870" dirty="0"/>
              <a:t>)</a:t>
            </a:r>
            <a:r>
              <a:rPr lang="zh-CN" altLang="en-US" sz="1870" dirty="0"/>
              <a:t> </a:t>
            </a:r>
            <a:r>
              <a:rPr lang="en-US" altLang="zh-CN" sz="1870" dirty="0"/>
              <a:t>in</a:t>
            </a:r>
            <a:r>
              <a:rPr lang="zh-CN" altLang="en-US" sz="1870" dirty="0"/>
              <a:t> </a:t>
            </a:r>
            <a:r>
              <a:rPr lang="en-US" altLang="zh-CN" sz="1870" dirty="0"/>
              <a:t>design</a:t>
            </a:r>
            <a:r>
              <a:rPr lang="zh-CN" altLang="en-US" sz="1870" dirty="0"/>
              <a:t> </a:t>
            </a:r>
            <a:r>
              <a:rPr lang="en-US" altLang="zh-CN" sz="1870" dirty="0"/>
              <a:t>pattern.</a:t>
            </a:r>
            <a:r>
              <a:rPr lang="zh-CN" altLang="en-US" sz="1870" dirty="0"/>
              <a:t> </a:t>
            </a:r>
            <a:r>
              <a:rPr lang="en-US" altLang="zh-CN" sz="1870" dirty="0"/>
              <a:t>It</a:t>
            </a:r>
            <a:r>
              <a:rPr lang="zh-CN" altLang="en-US" sz="1870" dirty="0"/>
              <a:t> </a:t>
            </a:r>
            <a:r>
              <a:rPr lang="en-US" altLang="zh-CN" sz="1870" dirty="0"/>
              <a:t>should</a:t>
            </a:r>
            <a:r>
              <a:rPr lang="zh-CN" altLang="en-US" sz="1870" dirty="0"/>
              <a:t> </a:t>
            </a:r>
            <a:r>
              <a:rPr lang="en-US" altLang="zh-CN" sz="1870" dirty="0"/>
              <a:t>satisfy</a:t>
            </a:r>
            <a:r>
              <a:rPr lang="zh-CN" altLang="en-US" sz="1870" dirty="0"/>
              <a:t> </a:t>
            </a:r>
            <a:r>
              <a:rPr lang="en-US" altLang="zh-CN" sz="1870" dirty="0"/>
              <a:t>the</a:t>
            </a:r>
            <a:r>
              <a:rPr lang="zh-CN" altLang="en-US" sz="1870" dirty="0"/>
              <a:t> </a:t>
            </a:r>
            <a:r>
              <a:rPr lang="en-US" altLang="zh-CN" sz="1870" dirty="0"/>
              <a:t>following:</a:t>
            </a:r>
          </a:p>
          <a:p>
            <a:pPr marL="932642" lvl="1" indent="-457200">
              <a:buFont typeface="+mj-lt"/>
              <a:buAutoNum type="arabicPeriod"/>
            </a:pPr>
            <a:r>
              <a:rPr lang="zh-CN" altLang="en-US" sz="1870" dirty="0"/>
              <a:t>函数嵌套：内部函数、外部函数</a:t>
            </a:r>
            <a:endParaRPr lang="en-US" altLang="zh-CN" sz="1870" dirty="0"/>
          </a:p>
          <a:p>
            <a:pPr marL="932642" lvl="1" indent="-457200">
              <a:buFont typeface="+mj-lt"/>
              <a:buAutoNum type="arabicPeriod"/>
            </a:pPr>
            <a:r>
              <a:rPr lang="zh-CN" altLang="en-US" sz="1870" dirty="0"/>
              <a:t>内部函数引用外部函数的数据</a:t>
            </a:r>
            <a:endParaRPr lang="en-US" altLang="zh-CN" sz="1870" dirty="0"/>
          </a:p>
          <a:p>
            <a:pPr marL="932642" lvl="1" indent="-457200">
              <a:buFont typeface="+mj-lt"/>
              <a:buAutoNum type="arabicPeriod"/>
            </a:pPr>
            <a:r>
              <a:rPr lang="zh-CN" altLang="en-US" sz="1870" dirty="0"/>
              <a:t>内部函数被外部函数返回</a:t>
            </a:r>
            <a:endParaRPr lang="en-US" altLang="zh-CN" sz="1870" dirty="0"/>
          </a:p>
          <a:p>
            <a:pPr marL="457200" indent="-457200">
              <a:buFont typeface="Wingdings" pitchFamily="2" charset="2"/>
              <a:buChar char="q"/>
            </a:pPr>
            <a:r>
              <a:rPr lang="en-US" altLang="zh-CN" sz="1870" dirty="0"/>
              <a:t>__closure__:</a:t>
            </a:r>
            <a:r>
              <a:rPr lang="zh-CN" altLang="en-US" sz="1870" dirty="0"/>
              <a:t> 闭包数据</a:t>
            </a:r>
            <a:endParaRPr lang="en-US" altLang="zh-CN" sz="1870" dirty="0"/>
          </a:p>
          <a:p>
            <a:pPr marL="932642" lvl="1" indent="-457200">
              <a:buFont typeface="+mj-lt"/>
              <a:buAutoNum type="arabicPeriod"/>
            </a:pPr>
            <a:endParaRPr lang="en-US" altLang="zh-CN" sz="1870" dirty="0"/>
          </a:p>
        </p:txBody>
      </p:sp>
      <p:pic>
        <p:nvPicPr>
          <p:cNvPr id="2" name="Picture 1">
            <a:extLst>
              <a:ext uri="{FF2B5EF4-FFF2-40B4-BE49-F238E27FC236}">
                <a16:creationId xmlns:a16="http://schemas.microsoft.com/office/drawing/2014/main" id="{9CDCAD91-2503-5B43-82FB-0411B66E9830}"/>
              </a:ext>
            </a:extLst>
          </p:cNvPr>
          <p:cNvPicPr>
            <a:picLocks noChangeAspect="1"/>
          </p:cNvPicPr>
          <p:nvPr/>
        </p:nvPicPr>
        <p:blipFill>
          <a:blip r:embed="rId2"/>
          <a:stretch>
            <a:fillRect/>
          </a:stretch>
        </p:blipFill>
        <p:spPr>
          <a:xfrm>
            <a:off x="996752" y="3614098"/>
            <a:ext cx="2736304" cy="2411302"/>
          </a:xfrm>
          <a:prstGeom prst="rect">
            <a:avLst/>
          </a:prstGeom>
        </p:spPr>
      </p:pic>
      <p:pic>
        <p:nvPicPr>
          <p:cNvPr id="3" name="Picture 2">
            <a:extLst>
              <a:ext uri="{FF2B5EF4-FFF2-40B4-BE49-F238E27FC236}">
                <a16:creationId xmlns:a16="http://schemas.microsoft.com/office/drawing/2014/main" id="{E2CB8658-CDC7-D249-A120-24F6CDE36015}"/>
              </a:ext>
            </a:extLst>
          </p:cNvPr>
          <p:cNvPicPr>
            <a:picLocks noChangeAspect="1"/>
          </p:cNvPicPr>
          <p:nvPr/>
        </p:nvPicPr>
        <p:blipFill>
          <a:blip r:embed="rId3"/>
          <a:stretch>
            <a:fillRect/>
          </a:stretch>
        </p:blipFill>
        <p:spPr>
          <a:xfrm>
            <a:off x="1716832" y="6168374"/>
            <a:ext cx="1054100" cy="266700"/>
          </a:xfrm>
          <a:prstGeom prst="rect">
            <a:avLst/>
          </a:prstGeom>
        </p:spPr>
      </p:pic>
      <p:pic>
        <p:nvPicPr>
          <p:cNvPr id="8" name="Picture 7">
            <a:extLst>
              <a:ext uri="{FF2B5EF4-FFF2-40B4-BE49-F238E27FC236}">
                <a16:creationId xmlns:a16="http://schemas.microsoft.com/office/drawing/2014/main" id="{C684BA1C-AF9F-CE42-87DB-5126AB684F9B}"/>
              </a:ext>
            </a:extLst>
          </p:cNvPr>
          <p:cNvPicPr>
            <a:picLocks noChangeAspect="1"/>
          </p:cNvPicPr>
          <p:nvPr/>
        </p:nvPicPr>
        <p:blipFill>
          <a:blip r:embed="rId4"/>
          <a:stretch>
            <a:fillRect/>
          </a:stretch>
        </p:blipFill>
        <p:spPr>
          <a:xfrm>
            <a:off x="4669160" y="3016225"/>
            <a:ext cx="4536504" cy="2576286"/>
          </a:xfrm>
          <a:prstGeom prst="rect">
            <a:avLst/>
          </a:prstGeom>
        </p:spPr>
      </p:pic>
      <p:pic>
        <p:nvPicPr>
          <p:cNvPr id="10" name="Picture 9">
            <a:extLst>
              <a:ext uri="{FF2B5EF4-FFF2-40B4-BE49-F238E27FC236}">
                <a16:creationId xmlns:a16="http://schemas.microsoft.com/office/drawing/2014/main" id="{BDCB50FD-3329-C04D-B6EB-0ED86F830C3C}"/>
              </a:ext>
            </a:extLst>
          </p:cNvPr>
          <p:cNvPicPr>
            <a:picLocks noChangeAspect="1"/>
          </p:cNvPicPr>
          <p:nvPr/>
        </p:nvPicPr>
        <p:blipFill>
          <a:blip r:embed="rId5"/>
          <a:stretch>
            <a:fillRect/>
          </a:stretch>
        </p:blipFill>
        <p:spPr>
          <a:xfrm>
            <a:off x="4453136" y="5740938"/>
            <a:ext cx="4968552" cy="694136"/>
          </a:xfrm>
          <a:prstGeom prst="rect">
            <a:avLst/>
          </a:prstGeom>
        </p:spPr>
      </p:pic>
    </p:spTree>
    <p:extLst>
      <p:ext uri="{BB962C8B-B14F-4D97-AF65-F5344CB8AC3E}">
        <p14:creationId xmlns:p14="http://schemas.microsoft.com/office/powerpoint/2010/main" val="2033425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474028" cy="621837"/>
          </a:xfrm>
          <a:prstGeom prst="rect">
            <a:avLst/>
          </a:prstGeom>
          <a:noFill/>
        </p:spPr>
        <p:txBody>
          <a:bodyPr wrap="none" rtlCol="0">
            <a:spAutoFit/>
          </a:bodyPr>
          <a:lstStyle/>
          <a:p>
            <a:r>
              <a:rPr lang="en-US" sz="3441" dirty="0">
                <a:solidFill>
                  <a:schemeClr val="accent2">
                    <a:lumMod val="75000"/>
                  </a:schemeClr>
                </a:solidFill>
                <a:ea typeface="STSong" panose="02010600040101010101" pitchFamily="2" charset="-122"/>
              </a:rPr>
              <a:t>Decorator</a:t>
            </a:r>
            <a:r>
              <a:rPr lang="zh-CN" altLang="en-US" sz="3441" dirty="0">
                <a:solidFill>
                  <a:schemeClr val="accent2">
                    <a:lumMod val="75000"/>
                  </a:schemeClr>
                </a:solidFill>
              </a:rPr>
              <a:t> </a:t>
            </a:r>
            <a:r>
              <a:rPr lang="zh-CN" altLang="en-US" sz="3441" dirty="0">
                <a:solidFill>
                  <a:schemeClr val="accent2">
                    <a:lumMod val="75000"/>
                  </a:schemeClr>
                </a:solidFill>
                <a:latin typeface="STSong" panose="02010600040101010101" pitchFamily="2" charset="-122"/>
                <a:ea typeface="STSong" panose="02010600040101010101" pitchFamily="2" charset="-122"/>
              </a:rPr>
              <a:t>装饰器</a:t>
            </a:r>
            <a:endParaRPr lang="en-US" sz="3441" dirty="0">
              <a:solidFill>
                <a:schemeClr val="accent2">
                  <a:lumMod val="75000"/>
                </a:schemeClr>
              </a:solidFill>
              <a:latin typeface="STSong" panose="02010600040101010101" pitchFamily="2" charset="-122"/>
              <a:ea typeface="STSong" panose="02010600040101010101" pitchFamily="2" charset="-122"/>
            </a:endParaRPr>
          </a:p>
        </p:txBody>
      </p:sp>
      <p:sp>
        <p:nvSpPr>
          <p:cNvPr id="11" name="Rectangle 10"/>
          <p:cNvSpPr/>
          <p:nvPr/>
        </p:nvSpPr>
        <p:spPr>
          <a:xfrm>
            <a:off x="708720" y="1504057"/>
            <a:ext cx="8496944" cy="1820883"/>
          </a:xfrm>
          <a:prstGeom prst="rect">
            <a:avLst/>
          </a:prstGeom>
        </p:spPr>
        <p:txBody>
          <a:bodyPr wrap="square">
            <a:spAutoFit/>
          </a:bodyPr>
          <a:lstStyle/>
          <a:p>
            <a:pPr marL="342900" indent="-342900">
              <a:buFont typeface="Wingdings" pitchFamily="2" charset="2"/>
              <a:buChar char="q"/>
            </a:pPr>
            <a:r>
              <a:rPr lang="en-US" dirty="0"/>
              <a:t>Decorator</a:t>
            </a:r>
            <a:r>
              <a:rPr lang="zh-CN" altLang="en-US" dirty="0"/>
              <a:t> </a:t>
            </a:r>
            <a:r>
              <a:rPr lang="en-US" dirty="0"/>
              <a:t>are very powerful and useful tool in Python since it allows programmers to modify the behavior of function or class. Decorators allow us to wrap another function in order to extend the behavior of wrapped function, without permanently modifying it</a:t>
            </a:r>
          </a:p>
          <a:p>
            <a:pPr marL="342900" indent="-342900">
              <a:buFont typeface="Wingdings" pitchFamily="2" charset="2"/>
              <a:buChar char="q"/>
            </a:pPr>
            <a:r>
              <a:rPr lang="en-US" dirty="0"/>
              <a:t>In Decorators, functions are taken as the argument into another function and then called inside the wrapper function</a:t>
            </a:r>
          </a:p>
        </p:txBody>
      </p:sp>
      <p:sp>
        <p:nvSpPr>
          <p:cNvPr id="9" name="TextBox 8">
            <a:extLst>
              <a:ext uri="{FF2B5EF4-FFF2-40B4-BE49-F238E27FC236}">
                <a16:creationId xmlns:a16="http://schemas.microsoft.com/office/drawing/2014/main" id="{BB2D65BC-78DE-EF49-9CC9-363124CBBB1E}"/>
              </a:ext>
            </a:extLst>
          </p:cNvPr>
          <p:cNvSpPr txBox="1"/>
          <p:nvPr/>
        </p:nvSpPr>
        <p:spPr>
          <a:xfrm>
            <a:off x="6973417" y="593949"/>
            <a:ext cx="2592288" cy="380425"/>
          </a:xfrm>
          <a:prstGeom prst="rect">
            <a:avLst/>
          </a:prstGeom>
          <a:noFill/>
          <a:ln w="19050">
            <a:solidFill>
              <a:srgbClr val="C00000"/>
            </a:solidFill>
          </a:ln>
        </p:spPr>
        <p:txBody>
          <a:bodyPr wrap="square" rtlCol="0">
            <a:spAutoFit/>
          </a:bodyPr>
          <a:lstStyle/>
          <a:p>
            <a:r>
              <a:rPr lang="en-US" altLang="zh-CN" dirty="0"/>
              <a:t>Learning</a:t>
            </a:r>
            <a:r>
              <a:rPr lang="zh-CN" altLang="en-US" dirty="0"/>
              <a:t> </a:t>
            </a:r>
            <a:r>
              <a:rPr lang="en-US" altLang="zh-CN" dirty="0"/>
              <a:t>python:</a:t>
            </a:r>
            <a:r>
              <a:rPr lang="zh-CN" altLang="en-US" dirty="0"/>
              <a:t> </a:t>
            </a:r>
            <a:r>
              <a:rPr lang="en-US" altLang="zh-CN" dirty="0"/>
              <a:t>Ch.</a:t>
            </a:r>
            <a:r>
              <a:rPr lang="zh-CN" altLang="en-US" dirty="0"/>
              <a:t> </a:t>
            </a:r>
            <a:r>
              <a:rPr lang="en-US" altLang="zh-CN" dirty="0"/>
              <a:t>39</a:t>
            </a:r>
            <a:r>
              <a:rPr lang="zh-CN" altLang="en-US" dirty="0"/>
              <a:t> </a:t>
            </a:r>
          </a:p>
        </p:txBody>
      </p:sp>
      <p:pic>
        <p:nvPicPr>
          <p:cNvPr id="12" name="Picture 11">
            <a:extLst>
              <a:ext uri="{FF2B5EF4-FFF2-40B4-BE49-F238E27FC236}">
                <a16:creationId xmlns:a16="http://schemas.microsoft.com/office/drawing/2014/main" id="{F5711C79-6B79-264D-9C92-4568365179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86" y="3526252"/>
            <a:ext cx="4239514" cy="2592287"/>
          </a:xfrm>
          <a:prstGeom prst="rect">
            <a:avLst/>
          </a:prstGeom>
        </p:spPr>
      </p:pic>
      <p:sp>
        <p:nvSpPr>
          <p:cNvPr id="13" name="Rectangle 12">
            <a:extLst>
              <a:ext uri="{FF2B5EF4-FFF2-40B4-BE49-F238E27FC236}">
                <a16:creationId xmlns:a16="http://schemas.microsoft.com/office/drawing/2014/main" id="{19167DA3-B739-7D4E-ABC1-5A5A76ACB334}"/>
              </a:ext>
            </a:extLst>
          </p:cNvPr>
          <p:cNvSpPr/>
          <p:nvPr/>
        </p:nvSpPr>
        <p:spPr>
          <a:xfrm>
            <a:off x="5101208" y="3769029"/>
            <a:ext cx="4558981" cy="2106731"/>
          </a:xfrm>
          <a:prstGeom prst="rect">
            <a:avLst/>
          </a:prstGeom>
        </p:spPr>
        <p:txBody>
          <a:bodyPr wrap="square">
            <a:spAutoFit/>
          </a:bodyPr>
          <a:lstStyle/>
          <a:p>
            <a:pPr marL="342900" indent="-342900">
              <a:lnSpc>
                <a:spcPct val="100000"/>
              </a:lnSpc>
              <a:buFont typeface="Wingdings" pitchFamily="2" charset="2"/>
              <a:buChar char="q"/>
            </a:pPr>
            <a:r>
              <a:rPr lang="zh-CN" altLang="en-US" sz="1870" dirty="0"/>
              <a:t>函数闭包：被装饰函数作为参数传入</a:t>
            </a:r>
            <a:endParaRPr lang="en-US" altLang="zh-CN" sz="1870" dirty="0"/>
          </a:p>
          <a:p>
            <a:pPr marL="342900" indent="-342900">
              <a:lnSpc>
                <a:spcPct val="100000"/>
              </a:lnSpc>
              <a:buFont typeface="Wingdings" pitchFamily="2" charset="2"/>
              <a:buChar char="q"/>
            </a:pPr>
            <a:r>
              <a:rPr lang="zh-CN" altLang="en-US" sz="1870" dirty="0"/>
              <a:t>内嵌函数调用被装饰函数，同时增加新的行为</a:t>
            </a:r>
            <a:endParaRPr lang="en-US" altLang="zh-CN" sz="1870" dirty="0"/>
          </a:p>
          <a:p>
            <a:pPr marL="342900" indent="-342900">
              <a:lnSpc>
                <a:spcPct val="100000"/>
              </a:lnSpc>
              <a:buFont typeface="Wingdings" pitchFamily="2" charset="2"/>
              <a:buChar char="q"/>
            </a:pPr>
            <a:r>
              <a:rPr lang="zh-CN" altLang="en-US" sz="1870" dirty="0"/>
              <a:t>外部函数返回内嵌函数</a:t>
            </a:r>
            <a:endParaRPr lang="en-US" altLang="zh-CN" sz="1870" dirty="0"/>
          </a:p>
          <a:p>
            <a:pPr>
              <a:lnSpc>
                <a:spcPct val="100000"/>
              </a:lnSpc>
            </a:pPr>
            <a:endParaRPr lang="en-US" altLang="zh-CN" sz="1870" dirty="0"/>
          </a:p>
          <a:p>
            <a:pPr>
              <a:lnSpc>
                <a:spcPct val="100000"/>
              </a:lnSpc>
            </a:pPr>
            <a:r>
              <a:rPr lang="zh-CN" altLang="en-US" sz="1870" dirty="0"/>
              <a:t>不改变被装饰函数代码的情况下，增广其功能</a:t>
            </a:r>
            <a:endParaRPr lang="en-US" altLang="zh-CN" sz="1870" dirty="0"/>
          </a:p>
        </p:txBody>
      </p:sp>
    </p:spTree>
    <p:extLst>
      <p:ext uri="{BB962C8B-B14F-4D97-AF65-F5344CB8AC3E}">
        <p14:creationId xmlns:p14="http://schemas.microsoft.com/office/powerpoint/2010/main" val="3312076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E1B52A-5365-C84C-B681-C46E38DAAE22}"/>
              </a:ext>
            </a:extLst>
          </p:cNvPr>
          <p:cNvPicPr>
            <a:picLocks noChangeAspect="1"/>
          </p:cNvPicPr>
          <p:nvPr/>
        </p:nvPicPr>
        <p:blipFill>
          <a:blip r:embed="rId2"/>
          <a:stretch>
            <a:fillRect/>
          </a:stretch>
        </p:blipFill>
        <p:spPr>
          <a:xfrm>
            <a:off x="708720" y="1248011"/>
            <a:ext cx="4320480" cy="4504487"/>
          </a:xfrm>
          <a:prstGeom prst="rect">
            <a:avLst/>
          </a:prstGeom>
        </p:spPr>
      </p:pic>
      <p:pic>
        <p:nvPicPr>
          <p:cNvPr id="5" name="Picture 4">
            <a:extLst>
              <a:ext uri="{FF2B5EF4-FFF2-40B4-BE49-F238E27FC236}">
                <a16:creationId xmlns:a16="http://schemas.microsoft.com/office/drawing/2014/main" id="{C7A56492-1184-FF46-89A9-1D28B9CBC729}"/>
              </a:ext>
            </a:extLst>
          </p:cNvPr>
          <p:cNvPicPr>
            <a:picLocks noChangeAspect="1"/>
          </p:cNvPicPr>
          <p:nvPr/>
        </p:nvPicPr>
        <p:blipFill>
          <a:blip r:embed="rId3"/>
          <a:stretch>
            <a:fillRect/>
          </a:stretch>
        </p:blipFill>
        <p:spPr>
          <a:xfrm>
            <a:off x="996752" y="5896545"/>
            <a:ext cx="3686863" cy="517613"/>
          </a:xfrm>
          <a:prstGeom prst="rect">
            <a:avLst/>
          </a:prstGeom>
        </p:spPr>
      </p:pic>
      <p:sp>
        <p:nvSpPr>
          <p:cNvPr id="6" name="TextBox 5">
            <a:extLst>
              <a:ext uri="{FF2B5EF4-FFF2-40B4-BE49-F238E27FC236}">
                <a16:creationId xmlns:a16="http://schemas.microsoft.com/office/drawing/2014/main" id="{C78C3052-5E63-7B4D-9041-B1493755E7D4}"/>
              </a:ext>
            </a:extLst>
          </p:cNvPr>
          <p:cNvSpPr txBox="1"/>
          <p:nvPr/>
        </p:nvSpPr>
        <p:spPr>
          <a:xfrm>
            <a:off x="852736" y="577802"/>
            <a:ext cx="2640466" cy="621837"/>
          </a:xfrm>
          <a:prstGeom prst="rect">
            <a:avLst/>
          </a:prstGeom>
          <a:noFill/>
        </p:spPr>
        <p:txBody>
          <a:bodyPr wrap="none" rtlCol="0">
            <a:spAutoFit/>
          </a:bodyPr>
          <a:lstStyle/>
          <a:p>
            <a:r>
              <a:rPr lang="en-US" altLang="zh-CN" sz="3441" dirty="0">
                <a:solidFill>
                  <a:schemeClr val="accent2">
                    <a:lumMod val="75000"/>
                  </a:schemeClr>
                </a:solidFill>
                <a:ea typeface="STSong" panose="02010600040101010101" pitchFamily="2" charset="-122"/>
              </a:rPr>
              <a:t>Decorator:</a:t>
            </a:r>
            <a:r>
              <a:rPr lang="zh-CN" altLang="en-US" sz="3441" dirty="0">
                <a:solidFill>
                  <a:schemeClr val="accent2">
                    <a:lumMod val="75000"/>
                  </a:schemeClr>
                </a:solidFill>
                <a:ea typeface="STSong" panose="02010600040101010101" pitchFamily="2" charset="-122"/>
              </a:rPr>
              <a:t> </a:t>
            </a:r>
            <a:r>
              <a:rPr lang="en-US" altLang="zh-CN" sz="3441" dirty="0">
                <a:solidFill>
                  <a:schemeClr val="accent2">
                    <a:lumMod val="75000"/>
                  </a:schemeClr>
                </a:solidFill>
                <a:ea typeface="STSong" panose="02010600040101010101" pitchFamily="2" charset="-122"/>
              </a:rPr>
              <a:t>@</a:t>
            </a:r>
            <a:endParaRPr lang="en-US" sz="3441" dirty="0">
              <a:solidFill>
                <a:schemeClr val="accent2">
                  <a:lumMod val="75000"/>
                </a:schemeClr>
              </a:solidFill>
              <a:ea typeface="STSong" panose="02010600040101010101" pitchFamily="2" charset="-122"/>
            </a:endParaRPr>
          </a:p>
        </p:txBody>
      </p:sp>
      <p:pic>
        <p:nvPicPr>
          <p:cNvPr id="7" name="Picture 6">
            <a:extLst>
              <a:ext uri="{FF2B5EF4-FFF2-40B4-BE49-F238E27FC236}">
                <a16:creationId xmlns:a16="http://schemas.microsoft.com/office/drawing/2014/main" id="{F96049F4-5B52-3447-9AB4-7A46A986EBA9}"/>
              </a:ext>
            </a:extLst>
          </p:cNvPr>
          <p:cNvPicPr>
            <a:picLocks noChangeAspect="1"/>
          </p:cNvPicPr>
          <p:nvPr/>
        </p:nvPicPr>
        <p:blipFill>
          <a:blip r:embed="rId4"/>
          <a:stretch>
            <a:fillRect/>
          </a:stretch>
        </p:blipFill>
        <p:spPr>
          <a:xfrm>
            <a:off x="5352514" y="1864097"/>
            <a:ext cx="4427771" cy="3548388"/>
          </a:xfrm>
          <a:prstGeom prst="rect">
            <a:avLst/>
          </a:prstGeom>
        </p:spPr>
      </p:pic>
      <p:pic>
        <p:nvPicPr>
          <p:cNvPr id="8" name="Picture 7">
            <a:extLst>
              <a:ext uri="{FF2B5EF4-FFF2-40B4-BE49-F238E27FC236}">
                <a16:creationId xmlns:a16="http://schemas.microsoft.com/office/drawing/2014/main" id="{5AC632A4-3E87-7D4E-993F-BD32DCA5F5F6}"/>
              </a:ext>
            </a:extLst>
          </p:cNvPr>
          <p:cNvPicPr>
            <a:picLocks noChangeAspect="1"/>
          </p:cNvPicPr>
          <p:nvPr/>
        </p:nvPicPr>
        <p:blipFill>
          <a:blip r:embed="rId5"/>
          <a:stretch>
            <a:fillRect/>
          </a:stretch>
        </p:blipFill>
        <p:spPr>
          <a:xfrm>
            <a:off x="5976618" y="5514574"/>
            <a:ext cx="3179564" cy="899584"/>
          </a:xfrm>
          <a:prstGeom prst="rect">
            <a:avLst/>
          </a:prstGeom>
        </p:spPr>
      </p:pic>
      <p:sp>
        <p:nvSpPr>
          <p:cNvPr id="9" name="Rectangle 8">
            <a:extLst>
              <a:ext uri="{FF2B5EF4-FFF2-40B4-BE49-F238E27FC236}">
                <a16:creationId xmlns:a16="http://schemas.microsoft.com/office/drawing/2014/main" id="{64F7B687-4F74-934E-8B0C-7A9181A51D5F}"/>
              </a:ext>
            </a:extLst>
          </p:cNvPr>
          <p:cNvSpPr/>
          <p:nvPr/>
        </p:nvSpPr>
        <p:spPr>
          <a:xfrm>
            <a:off x="5221304" y="630190"/>
            <a:ext cx="4558981" cy="955646"/>
          </a:xfrm>
          <a:prstGeom prst="rect">
            <a:avLst/>
          </a:prstGeom>
        </p:spPr>
        <p:txBody>
          <a:bodyPr wrap="square">
            <a:spAutoFit/>
          </a:bodyPr>
          <a:lstStyle/>
          <a:p>
            <a:pPr>
              <a:lnSpc>
                <a:spcPct val="100000"/>
              </a:lnSpc>
            </a:pPr>
            <a:r>
              <a:rPr lang="zh-CN" altLang="en-US" sz="1870" dirty="0"/>
              <a:t>等价写法 </a:t>
            </a:r>
            <a:r>
              <a:rPr lang="en-US" altLang="zh-CN" sz="1870" dirty="0">
                <a:solidFill>
                  <a:srgbClr val="C00000"/>
                </a:solidFill>
              </a:rPr>
              <a:t>@</a:t>
            </a:r>
            <a:r>
              <a:rPr lang="en-US" altLang="zh-CN" sz="1870" dirty="0" err="1">
                <a:solidFill>
                  <a:srgbClr val="C00000"/>
                </a:solidFill>
              </a:rPr>
              <a:t>decorator_name</a:t>
            </a:r>
            <a:endParaRPr lang="en-US" altLang="zh-CN" sz="1870" dirty="0">
              <a:solidFill>
                <a:srgbClr val="C00000"/>
              </a:solidFill>
            </a:endParaRPr>
          </a:p>
          <a:p>
            <a:pPr>
              <a:lnSpc>
                <a:spcPct val="100000"/>
              </a:lnSpc>
            </a:pPr>
            <a:r>
              <a:rPr lang="en-US" altLang="zh-CN" sz="1870" dirty="0"/>
              <a:t>@</a:t>
            </a:r>
            <a:r>
              <a:rPr lang="en-US" altLang="zh-CN" sz="1870" dirty="0" err="1"/>
              <a:t>decorator_name</a:t>
            </a:r>
            <a:r>
              <a:rPr lang="zh-CN" altLang="en-US" sz="1870" dirty="0"/>
              <a:t> 放在被装饰函数定义前</a:t>
            </a:r>
            <a:endParaRPr lang="en-US" altLang="zh-CN" sz="1870" dirty="0"/>
          </a:p>
          <a:p>
            <a:pPr>
              <a:lnSpc>
                <a:spcPct val="100000"/>
              </a:lnSpc>
            </a:pPr>
            <a:r>
              <a:rPr lang="zh-CN" altLang="en-US" sz="1870" dirty="0">
                <a:solidFill>
                  <a:srgbClr val="002060"/>
                </a:solidFill>
              </a:rPr>
              <a:t>回顾：类方法 </a:t>
            </a:r>
            <a:r>
              <a:rPr lang="en-US" altLang="zh-CN" sz="1870" dirty="0">
                <a:solidFill>
                  <a:srgbClr val="002060"/>
                </a:solidFill>
              </a:rPr>
              <a:t>@</a:t>
            </a:r>
            <a:r>
              <a:rPr lang="en-US" altLang="zh-CN" sz="1870" dirty="0" err="1">
                <a:solidFill>
                  <a:srgbClr val="002060"/>
                </a:solidFill>
              </a:rPr>
              <a:t>classmethod</a:t>
            </a:r>
            <a:endParaRPr lang="en-US" altLang="zh-CN" sz="1870" dirty="0">
              <a:solidFill>
                <a:srgbClr val="002060"/>
              </a:solidFill>
            </a:endParaRPr>
          </a:p>
        </p:txBody>
      </p:sp>
    </p:spTree>
    <p:extLst>
      <p:ext uri="{BB962C8B-B14F-4D97-AF65-F5344CB8AC3E}">
        <p14:creationId xmlns:p14="http://schemas.microsoft.com/office/powerpoint/2010/main" val="2030990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5253361" cy="621837"/>
          </a:xfrm>
          <a:prstGeom prst="rect">
            <a:avLst/>
          </a:prstGeom>
          <a:noFill/>
        </p:spPr>
        <p:txBody>
          <a:bodyPr wrap="none" rtlCol="0">
            <a:spAutoFit/>
          </a:bodyPr>
          <a:lstStyle/>
          <a:p>
            <a:r>
              <a:rPr lang="en-US" sz="3441" dirty="0">
                <a:solidFill>
                  <a:schemeClr val="accent2">
                    <a:lumMod val="75000"/>
                  </a:schemeClr>
                </a:solidFill>
                <a:latin typeface="+mj-lt"/>
                <a:ea typeface="STSong" panose="02010600040101010101" pitchFamily="2" charset="-122"/>
              </a:rPr>
              <a:t>Decorat</a:t>
            </a:r>
            <a:r>
              <a:rPr lang="en-US" altLang="zh-CN" sz="3441" dirty="0">
                <a:solidFill>
                  <a:schemeClr val="accent2">
                    <a:lumMod val="75000"/>
                  </a:schemeClr>
                </a:solidFill>
                <a:latin typeface="+mj-lt"/>
                <a:ea typeface="STSong" panose="02010600040101010101" pitchFamily="2" charset="-122"/>
              </a:rPr>
              <a:t>e</a:t>
            </a:r>
            <a:r>
              <a:rPr lang="zh-CN" altLang="en-US" sz="3441" dirty="0">
                <a:solidFill>
                  <a:schemeClr val="accent2">
                    <a:lumMod val="75000"/>
                  </a:schemeClr>
                </a:solidFill>
                <a:latin typeface="+mj-lt"/>
                <a:ea typeface="STSong" panose="02010600040101010101" pitchFamily="2" charset="-122"/>
              </a:rPr>
              <a:t> </a:t>
            </a:r>
            <a:r>
              <a:rPr lang="en-US" altLang="zh-CN" sz="3441" dirty="0">
                <a:solidFill>
                  <a:schemeClr val="accent2">
                    <a:lumMod val="75000"/>
                  </a:schemeClr>
                </a:solidFill>
                <a:latin typeface="+mj-lt"/>
                <a:ea typeface="STSong" panose="02010600040101010101" pitchFamily="2" charset="-122"/>
              </a:rPr>
              <a:t>3</a:t>
            </a:r>
            <a:r>
              <a:rPr lang="en-US" altLang="zh-CN" sz="3441" baseline="30000" dirty="0">
                <a:solidFill>
                  <a:schemeClr val="accent2">
                    <a:lumMod val="75000"/>
                  </a:schemeClr>
                </a:solidFill>
                <a:latin typeface="+mj-lt"/>
                <a:ea typeface="STSong" panose="02010600040101010101" pitchFamily="2" charset="-122"/>
              </a:rPr>
              <a:t>rd</a:t>
            </a:r>
            <a:r>
              <a:rPr lang="zh-CN" altLang="en-US" sz="3441" dirty="0">
                <a:solidFill>
                  <a:schemeClr val="accent2">
                    <a:lumMod val="75000"/>
                  </a:schemeClr>
                </a:solidFill>
                <a:latin typeface="+mj-lt"/>
                <a:ea typeface="STSong" panose="02010600040101010101" pitchFamily="2" charset="-122"/>
              </a:rPr>
              <a:t> </a:t>
            </a:r>
            <a:r>
              <a:rPr lang="en-US" altLang="zh-CN" sz="3441" dirty="0">
                <a:solidFill>
                  <a:schemeClr val="accent2">
                    <a:lumMod val="75000"/>
                  </a:schemeClr>
                </a:solidFill>
                <a:latin typeface="+mj-lt"/>
                <a:ea typeface="STSong" panose="02010600040101010101" pitchFamily="2" charset="-122"/>
              </a:rPr>
              <a:t>party</a:t>
            </a:r>
            <a:r>
              <a:rPr lang="zh-CN" altLang="en-US" sz="3441" dirty="0">
                <a:solidFill>
                  <a:schemeClr val="accent2">
                    <a:lumMod val="75000"/>
                  </a:schemeClr>
                </a:solidFill>
                <a:latin typeface="+mj-lt"/>
                <a:ea typeface="STSong" panose="02010600040101010101" pitchFamily="2" charset="-122"/>
              </a:rPr>
              <a:t> </a:t>
            </a:r>
            <a:r>
              <a:rPr lang="en-US" altLang="zh-CN" sz="3441" dirty="0">
                <a:solidFill>
                  <a:schemeClr val="accent2">
                    <a:lumMod val="75000"/>
                  </a:schemeClr>
                </a:solidFill>
                <a:latin typeface="+mj-lt"/>
                <a:ea typeface="STSong" panose="02010600040101010101" pitchFamily="2" charset="-122"/>
              </a:rPr>
              <a:t>functions</a:t>
            </a:r>
            <a:endParaRPr lang="en-US" sz="3441" dirty="0">
              <a:solidFill>
                <a:schemeClr val="accent2">
                  <a:lumMod val="75000"/>
                </a:schemeClr>
              </a:solidFill>
              <a:latin typeface="+mj-lt"/>
              <a:ea typeface="STSong" panose="02010600040101010101" pitchFamily="2" charset="-122"/>
            </a:endParaRPr>
          </a:p>
        </p:txBody>
      </p:sp>
      <p:sp>
        <p:nvSpPr>
          <p:cNvPr id="11" name="Rectangle 10"/>
          <p:cNvSpPr/>
          <p:nvPr/>
        </p:nvSpPr>
        <p:spPr>
          <a:xfrm>
            <a:off x="708720" y="1504057"/>
            <a:ext cx="8496944" cy="668516"/>
          </a:xfrm>
          <a:prstGeom prst="rect">
            <a:avLst/>
          </a:prstGeom>
        </p:spPr>
        <p:txBody>
          <a:bodyPr wrap="square">
            <a:spAutoFit/>
          </a:bodyPr>
          <a:lstStyle/>
          <a:p>
            <a:pPr marL="342900" indent="-342900">
              <a:lnSpc>
                <a:spcPct val="100000"/>
              </a:lnSpc>
              <a:buFont typeface="Wingdings" pitchFamily="2" charset="2"/>
              <a:buChar char="q"/>
            </a:pPr>
            <a:r>
              <a:rPr lang="en-US" dirty="0"/>
              <a:t>It is also possible to decorate third party functions, e.g. functions we import from a module. We can't use the Python syntax with the "at" sign in this case</a:t>
            </a:r>
            <a:endParaRPr lang="en-US" altLang="zh-CN" sz="1870" dirty="0"/>
          </a:p>
        </p:txBody>
      </p:sp>
      <p:pic>
        <p:nvPicPr>
          <p:cNvPr id="5" name="Picture 4">
            <a:extLst>
              <a:ext uri="{FF2B5EF4-FFF2-40B4-BE49-F238E27FC236}">
                <a16:creationId xmlns:a16="http://schemas.microsoft.com/office/drawing/2014/main" id="{0C13C093-EFD2-2740-B219-37D2D06667EE}"/>
              </a:ext>
            </a:extLst>
          </p:cNvPr>
          <p:cNvPicPr>
            <a:picLocks noChangeAspect="1"/>
          </p:cNvPicPr>
          <p:nvPr/>
        </p:nvPicPr>
        <p:blipFill>
          <a:blip r:embed="rId2"/>
          <a:stretch>
            <a:fillRect/>
          </a:stretch>
        </p:blipFill>
        <p:spPr>
          <a:xfrm>
            <a:off x="448248" y="2296145"/>
            <a:ext cx="6096000" cy="3632200"/>
          </a:xfrm>
          <a:prstGeom prst="rect">
            <a:avLst/>
          </a:prstGeom>
        </p:spPr>
      </p:pic>
      <p:pic>
        <p:nvPicPr>
          <p:cNvPr id="6" name="Picture 5">
            <a:extLst>
              <a:ext uri="{FF2B5EF4-FFF2-40B4-BE49-F238E27FC236}">
                <a16:creationId xmlns:a16="http://schemas.microsoft.com/office/drawing/2014/main" id="{71DB3929-82C4-C74C-BA7C-02C8D2375E72}"/>
              </a:ext>
            </a:extLst>
          </p:cNvPr>
          <p:cNvPicPr>
            <a:picLocks noChangeAspect="1"/>
          </p:cNvPicPr>
          <p:nvPr/>
        </p:nvPicPr>
        <p:blipFill>
          <a:blip r:embed="rId3"/>
          <a:stretch>
            <a:fillRect/>
          </a:stretch>
        </p:blipFill>
        <p:spPr>
          <a:xfrm>
            <a:off x="6828852" y="3381995"/>
            <a:ext cx="2781300" cy="1460500"/>
          </a:xfrm>
          <a:prstGeom prst="rect">
            <a:avLst/>
          </a:prstGeom>
        </p:spPr>
      </p:pic>
    </p:spTree>
    <p:extLst>
      <p:ext uri="{BB962C8B-B14F-4D97-AF65-F5344CB8AC3E}">
        <p14:creationId xmlns:p14="http://schemas.microsoft.com/office/powerpoint/2010/main" val="4135136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6541599" cy="621837"/>
          </a:xfrm>
          <a:prstGeom prst="rect">
            <a:avLst/>
          </a:prstGeom>
          <a:noFill/>
        </p:spPr>
        <p:txBody>
          <a:bodyPr wrap="none" rtlCol="0">
            <a:spAutoFit/>
          </a:bodyPr>
          <a:lstStyle/>
          <a:p>
            <a:r>
              <a:rPr lang="en-US" altLang="zh-CN" sz="3441" dirty="0">
                <a:solidFill>
                  <a:schemeClr val="accent2">
                    <a:lumMod val="75000"/>
                  </a:schemeClr>
                </a:solidFill>
                <a:latin typeface="+mj-lt"/>
                <a:ea typeface="STSong" panose="02010600040101010101" pitchFamily="2" charset="-122"/>
              </a:rPr>
              <a:t>Functions</a:t>
            </a:r>
            <a:r>
              <a:rPr lang="zh-CN" altLang="en-US" sz="3441" dirty="0">
                <a:solidFill>
                  <a:schemeClr val="accent2">
                    <a:lumMod val="75000"/>
                  </a:schemeClr>
                </a:solidFill>
                <a:latin typeface="+mj-lt"/>
                <a:ea typeface="STSong" panose="02010600040101010101" pitchFamily="2" charset="-122"/>
              </a:rPr>
              <a:t> </a:t>
            </a:r>
            <a:r>
              <a:rPr lang="en-US" altLang="zh-CN" sz="3441" dirty="0">
                <a:solidFill>
                  <a:schemeClr val="accent2">
                    <a:lumMod val="75000"/>
                  </a:schemeClr>
                </a:solidFill>
                <a:latin typeface="+mj-lt"/>
                <a:ea typeface="STSong" panose="02010600040101010101" pitchFamily="2" charset="-122"/>
              </a:rPr>
              <a:t>with arbitrary parameters </a:t>
            </a:r>
            <a:endParaRPr lang="en-US" sz="3441" dirty="0">
              <a:solidFill>
                <a:schemeClr val="accent2">
                  <a:lumMod val="75000"/>
                </a:schemeClr>
              </a:solidFill>
              <a:latin typeface="+mj-lt"/>
              <a:ea typeface="STSong" panose="02010600040101010101" pitchFamily="2" charset="-122"/>
            </a:endParaRPr>
          </a:p>
        </p:txBody>
      </p:sp>
      <p:sp>
        <p:nvSpPr>
          <p:cNvPr id="11" name="Rectangle 10"/>
          <p:cNvSpPr/>
          <p:nvPr/>
        </p:nvSpPr>
        <p:spPr>
          <a:xfrm>
            <a:off x="708720" y="1504057"/>
            <a:ext cx="8496944" cy="380425"/>
          </a:xfrm>
          <a:prstGeom prst="rect">
            <a:avLst/>
          </a:prstGeom>
        </p:spPr>
        <p:txBody>
          <a:bodyPr wrap="square">
            <a:spAutoFit/>
          </a:bodyPr>
          <a:lstStyle/>
          <a:p>
            <a:pPr marL="342900" indent="-342900">
              <a:lnSpc>
                <a:spcPct val="100000"/>
              </a:lnSpc>
              <a:buFont typeface="Wingdings" pitchFamily="2" charset="2"/>
              <a:buChar char="q"/>
            </a:pPr>
            <a:r>
              <a:rPr lang="en-US" altLang="zh-CN" dirty="0"/>
              <a:t>f(</a:t>
            </a:r>
            <a:r>
              <a:rPr lang="en-US" dirty="0"/>
              <a:t>*</a:t>
            </a:r>
            <a:r>
              <a:rPr lang="en-US" dirty="0" err="1"/>
              <a:t>args</a:t>
            </a:r>
            <a:r>
              <a:rPr lang="en-US" dirty="0"/>
              <a:t>, **</a:t>
            </a:r>
            <a:r>
              <a:rPr lang="en-US" dirty="0" err="1"/>
              <a:t>kwargs</a:t>
            </a:r>
            <a:r>
              <a:rPr lang="en-US" altLang="zh-CN" dirty="0"/>
              <a:t>)</a:t>
            </a:r>
            <a:r>
              <a:rPr lang="zh-CN" altLang="en-US" dirty="0"/>
              <a:t> </a:t>
            </a:r>
            <a:endParaRPr lang="en-US" altLang="zh-CN" sz="1870" dirty="0"/>
          </a:p>
        </p:txBody>
      </p:sp>
      <p:pic>
        <p:nvPicPr>
          <p:cNvPr id="2" name="Picture 1">
            <a:extLst>
              <a:ext uri="{FF2B5EF4-FFF2-40B4-BE49-F238E27FC236}">
                <a16:creationId xmlns:a16="http://schemas.microsoft.com/office/drawing/2014/main" id="{6D673F63-D557-024B-8CA1-CE6AC52F79C6}"/>
              </a:ext>
            </a:extLst>
          </p:cNvPr>
          <p:cNvPicPr>
            <a:picLocks noChangeAspect="1"/>
          </p:cNvPicPr>
          <p:nvPr/>
        </p:nvPicPr>
        <p:blipFill>
          <a:blip r:embed="rId2"/>
          <a:stretch>
            <a:fillRect/>
          </a:stretch>
        </p:blipFill>
        <p:spPr>
          <a:xfrm>
            <a:off x="492696" y="2155984"/>
            <a:ext cx="6184900" cy="4165600"/>
          </a:xfrm>
          <a:prstGeom prst="rect">
            <a:avLst/>
          </a:prstGeom>
        </p:spPr>
      </p:pic>
      <p:pic>
        <p:nvPicPr>
          <p:cNvPr id="3" name="Picture 2">
            <a:extLst>
              <a:ext uri="{FF2B5EF4-FFF2-40B4-BE49-F238E27FC236}">
                <a16:creationId xmlns:a16="http://schemas.microsoft.com/office/drawing/2014/main" id="{C6F8BAF3-AB04-1E48-9642-C5B6E6CFC01D}"/>
              </a:ext>
            </a:extLst>
          </p:cNvPr>
          <p:cNvPicPr>
            <a:picLocks noChangeAspect="1"/>
          </p:cNvPicPr>
          <p:nvPr/>
        </p:nvPicPr>
        <p:blipFill>
          <a:blip r:embed="rId3"/>
          <a:stretch>
            <a:fillRect/>
          </a:stretch>
        </p:blipFill>
        <p:spPr>
          <a:xfrm>
            <a:off x="6901408" y="3146584"/>
            <a:ext cx="2908300" cy="2184400"/>
          </a:xfrm>
          <a:prstGeom prst="rect">
            <a:avLst/>
          </a:prstGeom>
        </p:spPr>
      </p:pic>
    </p:spTree>
    <p:extLst>
      <p:ext uri="{BB962C8B-B14F-4D97-AF65-F5344CB8AC3E}">
        <p14:creationId xmlns:p14="http://schemas.microsoft.com/office/powerpoint/2010/main" val="3946728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4759636" cy="621837"/>
          </a:xfrm>
          <a:prstGeom prst="rect">
            <a:avLst/>
          </a:prstGeom>
          <a:noFill/>
        </p:spPr>
        <p:txBody>
          <a:bodyPr wrap="none" rtlCol="0">
            <a:spAutoFit/>
          </a:bodyPr>
          <a:lstStyle/>
          <a:p>
            <a:r>
              <a:rPr lang="en-US" altLang="zh-CN" sz="3441" dirty="0">
                <a:solidFill>
                  <a:schemeClr val="accent2">
                    <a:lumMod val="75000"/>
                  </a:schemeClr>
                </a:solidFill>
                <a:latin typeface="+mj-lt"/>
                <a:ea typeface="STSong" panose="02010600040101010101" pitchFamily="2" charset="-122"/>
              </a:rPr>
              <a:t>Functions</a:t>
            </a:r>
            <a:r>
              <a:rPr lang="zh-CN" altLang="en-US" sz="3441" dirty="0">
                <a:solidFill>
                  <a:schemeClr val="accent2">
                    <a:lumMod val="75000"/>
                  </a:schemeClr>
                </a:solidFill>
                <a:latin typeface="+mj-lt"/>
                <a:ea typeface="STSong" panose="02010600040101010101" pitchFamily="2" charset="-122"/>
              </a:rPr>
              <a:t> </a:t>
            </a:r>
            <a:r>
              <a:rPr lang="en-US" altLang="zh-CN" sz="3441" dirty="0">
                <a:solidFill>
                  <a:schemeClr val="accent2">
                    <a:lumMod val="75000"/>
                  </a:schemeClr>
                </a:solidFill>
                <a:latin typeface="+mj-lt"/>
                <a:ea typeface="STSong" panose="02010600040101010101" pitchFamily="2" charset="-122"/>
              </a:rPr>
              <a:t>with return</a:t>
            </a:r>
            <a:r>
              <a:rPr lang="zh-CN" altLang="en-US" sz="3441" dirty="0">
                <a:solidFill>
                  <a:schemeClr val="accent2">
                    <a:lumMod val="75000"/>
                  </a:schemeClr>
                </a:solidFill>
                <a:latin typeface="+mj-lt"/>
                <a:ea typeface="STSong" panose="02010600040101010101" pitchFamily="2" charset="-122"/>
              </a:rPr>
              <a:t> </a:t>
            </a:r>
            <a:r>
              <a:rPr lang="en-US" altLang="zh-CN" sz="3441" dirty="0">
                <a:solidFill>
                  <a:schemeClr val="accent2">
                    <a:lumMod val="75000"/>
                  </a:schemeClr>
                </a:solidFill>
                <a:latin typeface="+mj-lt"/>
                <a:ea typeface="STSong" panose="02010600040101010101" pitchFamily="2" charset="-122"/>
              </a:rPr>
              <a:t>value</a:t>
            </a:r>
            <a:endParaRPr lang="en-US" sz="3441" dirty="0">
              <a:solidFill>
                <a:schemeClr val="accent2">
                  <a:lumMod val="75000"/>
                </a:schemeClr>
              </a:solidFill>
              <a:latin typeface="+mj-lt"/>
              <a:ea typeface="STSong" panose="02010600040101010101" pitchFamily="2" charset="-122"/>
            </a:endParaRPr>
          </a:p>
        </p:txBody>
      </p:sp>
      <p:pic>
        <p:nvPicPr>
          <p:cNvPr id="5" name="Picture 4">
            <a:extLst>
              <a:ext uri="{FF2B5EF4-FFF2-40B4-BE49-F238E27FC236}">
                <a16:creationId xmlns:a16="http://schemas.microsoft.com/office/drawing/2014/main" id="{21EE00DD-2AEE-5247-A9A5-C5468A82B2E9}"/>
              </a:ext>
            </a:extLst>
          </p:cNvPr>
          <p:cNvPicPr>
            <a:picLocks noChangeAspect="1"/>
          </p:cNvPicPr>
          <p:nvPr/>
        </p:nvPicPr>
        <p:blipFill>
          <a:blip r:embed="rId2"/>
          <a:stretch>
            <a:fillRect/>
          </a:stretch>
        </p:blipFill>
        <p:spPr>
          <a:xfrm>
            <a:off x="708720" y="1626278"/>
            <a:ext cx="4983584" cy="4555604"/>
          </a:xfrm>
          <a:prstGeom prst="rect">
            <a:avLst/>
          </a:prstGeom>
        </p:spPr>
      </p:pic>
      <p:pic>
        <p:nvPicPr>
          <p:cNvPr id="6" name="Picture 5">
            <a:extLst>
              <a:ext uri="{FF2B5EF4-FFF2-40B4-BE49-F238E27FC236}">
                <a16:creationId xmlns:a16="http://schemas.microsoft.com/office/drawing/2014/main" id="{FEC60E6F-DD96-EC4A-B3E6-01A19A6D2F92}"/>
              </a:ext>
            </a:extLst>
          </p:cNvPr>
          <p:cNvPicPr>
            <a:picLocks noChangeAspect="1"/>
          </p:cNvPicPr>
          <p:nvPr/>
        </p:nvPicPr>
        <p:blipFill>
          <a:blip r:embed="rId3"/>
          <a:stretch>
            <a:fillRect/>
          </a:stretch>
        </p:blipFill>
        <p:spPr>
          <a:xfrm>
            <a:off x="7045424" y="3520281"/>
            <a:ext cx="2016224" cy="767598"/>
          </a:xfrm>
          <a:prstGeom prst="rect">
            <a:avLst/>
          </a:prstGeom>
        </p:spPr>
      </p:pic>
      <p:sp>
        <p:nvSpPr>
          <p:cNvPr id="7" name="Rectangle 6">
            <a:extLst>
              <a:ext uri="{FF2B5EF4-FFF2-40B4-BE49-F238E27FC236}">
                <a16:creationId xmlns:a16="http://schemas.microsoft.com/office/drawing/2014/main" id="{61CD30A6-A850-E544-A30E-12E1FE7BD255}"/>
              </a:ext>
            </a:extLst>
          </p:cNvPr>
          <p:cNvSpPr/>
          <p:nvPr/>
        </p:nvSpPr>
        <p:spPr>
          <a:xfrm>
            <a:off x="4273116" y="6272548"/>
            <a:ext cx="5544616" cy="380425"/>
          </a:xfrm>
          <a:prstGeom prst="rect">
            <a:avLst/>
          </a:prstGeom>
        </p:spPr>
        <p:txBody>
          <a:bodyPr wrap="square">
            <a:spAutoFit/>
          </a:bodyPr>
          <a:lstStyle/>
          <a:p>
            <a:r>
              <a:rPr lang="en-CN" dirty="0"/>
              <a:t>https://www.geeksforgeeks.org/decorators-in-python/</a:t>
            </a:r>
          </a:p>
        </p:txBody>
      </p:sp>
    </p:spTree>
    <p:extLst>
      <p:ext uri="{BB962C8B-B14F-4D97-AF65-F5344CB8AC3E}">
        <p14:creationId xmlns:p14="http://schemas.microsoft.com/office/powerpoint/2010/main" val="2604719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97DE1B-78C5-5343-9C7A-EEEF84B70474}"/>
              </a:ext>
            </a:extLst>
          </p:cNvPr>
          <p:cNvPicPr>
            <a:picLocks noChangeAspect="1"/>
          </p:cNvPicPr>
          <p:nvPr/>
        </p:nvPicPr>
        <p:blipFill>
          <a:blip r:embed="rId2"/>
          <a:stretch>
            <a:fillRect/>
          </a:stretch>
        </p:blipFill>
        <p:spPr>
          <a:xfrm>
            <a:off x="1937085" y="135905"/>
            <a:ext cx="6184230" cy="3944188"/>
          </a:xfrm>
          <a:prstGeom prst="rect">
            <a:avLst/>
          </a:prstGeom>
        </p:spPr>
      </p:pic>
      <p:pic>
        <p:nvPicPr>
          <p:cNvPr id="5" name="Picture 4">
            <a:extLst>
              <a:ext uri="{FF2B5EF4-FFF2-40B4-BE49-F238E27FC236}">
                <a16:creationId xmlns:a16="http://schemas.microsoft.com/office/drawing/2014/main" id="{678ECD60-E9EA-0F4F-85CF-5863040659E9}"/>
              </a:ext>
            </a:extLst>
          </p:cNvPr>
          <p:cNvPicPr>
            <a:picLocks noChangeAspect="1"/>
          </p:cNvPicPr>
          <p:nvPr/>
        </p:nvPicPr>
        <p:blipFill>
          <a:blip r:embed="rId3"/>
          <a:stretch>
            <a:fillRect/>
          </a:stretch>
        </p:blipFill>
        <p:spPr>
          <a:xfrm>
            <a:off x="1932856" y="4116905"/>
            <a:ext cx="6184230" cy="2859760"/>
          </a:xfrm>
          <a:prstGeom prst="rect">
            <a:avLst/>
          </a:prstGeom>
        </p:spPr>
      </p:pic>
    </p:spTree>
    <p:extLst>
      <p:ext uri="{BB962C8B-B14F-4D97-AF65-F5344CB8AC3E}">
        <p14:creationId xmlns:p14="http://schemas.microsoft.com/office/powerpoint/2010/main" val="1986792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E69313-8DB3-4C45-BF64-8D441E30FB65}"/>
              </a:ext>
            </a:extLst>
          </p:cNvPr>
          <p:cNvPicPr>
            <a:picLocks noChangeAspect="1"/>
          </p:cNvPicPr>
          <p:nvPr/>
        </p:nvPicPr>
        <p:blipFill>
          <a:blip r:embed="rId2"/>
          <a:stretch>
            <a:fillRect/>
          </a:stretch>
        </p:blipFill>
        <p:spPr>
          <a:xfrm>
            <a:off x="780728" y="465931"/>
            <a:ext cx="4699000" cy="6108700"/>
          </a:xfrm>
          <a:prstGeom prst="rect">
            <a:avLst/>
          </a:prstGeom>
        </p:spPr>
      </p:pic>
      <p:pic>
        <p:nvPicPr>
          <p:cNvPr id="5" name="Picture 4">
            <a:extLst>
              <a:ext uri="{FF2B5EF4-FFF2-40B4-BE49-F238E27FC236}">
                <a16:creationId xmlns:a16="http://schemas.microsoft.com/office/drawing/2014/main" id="{C6AFAA1C-AE42-4C47-B8D3-D545535FDA27}"/>
              </a:ext>
            </a:extLst>
          </p:cNvPr>
          <p:cNvPicPr>
            <a:picLocks noChangeAspect="1"/>
          </p:cNvPicPr>
          <p:nvPr/>
        </p:nvPicPr>
        <p:blipFill>
          <a:blip r:embed="rId3"/>
          <a:stretch>
            <a:fillRect/>
          </a:stretch>
        </p:blipFill>
        <p:spPr>
          <a:xfrm>
            <a:off x="6757392" y="3171031"/>
            <a:ext cx="304800" cy="698500"/>
          </a:xfrm>
          <a:prstGeom prst="rect">
            <a:avLst/>
          </a:prstGeom>
        </p:spPr>
      </p:pic>
      <p:sp>
        <p:nvSpPr>
          <p:cNvPr id="6" name="Rectangle 5">
            <a:extLst>
              <a:ext uri="{FF2B5EF4-FFF2-40B4-BE49-F238E27FC236}">
                <a16:creationId xmlns:a16="http://schemas.microsoft.com/office/drawing/2014/main" id="{4833AA54-9903-774B-AAC5-CB78F9DAB384}"/>
              </a:ext>
            </a:extLst>
          </p:cNvPr>
          <p:cNvSpPr/>
          <p:nvPr/>
        </p:nvSpPr>
        <p:spPr>
          <a:xfrm>
            <a:off x="6109320" y="4384377"/>
            <a:ext cx="3685554" cy="956609"/>
          </a:xfrm>
          <a:prstGeom prst="rect">
            <a:avLst/>
          </a:prstGeom>
        </p:spPr>
        <p:txBody>
          <a:bodyPr wrap="square">
            <a:spAutoFit/>
          </a:bodyPr>
          <a:lstStyle/>
          <a:p>
            <a:r>
              <a:rPr lang="en-CN" dirty="0"/>
              <a:t>https://www.python-course.eu/python3_decorators.php#First-Steps-to-Decorators</a:t>
            </a:r>
          </a:p>
        </p:txBody>
      </p:sp>
    </p:spTree>
    <p:extLst>
      <p:ext uri="{BB962C8B-B14F-4D97-AF65-F5344CB8AC3E}">
        <p14:creationId xmlns:p14="http://schemas.microsoft.com/office/powerpoint/2010/main" val="2224289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8CC80-DD30-284E-8790-B48814C78B37}"/>
              </a:ext>
            </a:extLst>
          </p:cNvPr>
          <p:cNvPicPr>
            <a:picLocks noChangeAspect="1"/>
          </p:cNvPicPr>
          <p:nvPr/>
        </p:nvPicPr>
        <p:blipFill>
          <a:blip r:embed="rId2"/>
          <a:stretch>
            <a:fillRect/>
          </a:stretch>
        </p:blipFill>
        <p:spPr>
          <a:xfrm>
            <a:off x="1439797" y="351929"/>
            <a:ext cx="6212956" cy="3744416"/>
          </a:xfrm>
          <a:prstGeom prst="rect">
            <a:avLst/>
          </a:prstGeom>
        </p:spPr>
      </p:pic>
      <p:pic>
        <p:nvPicPr>
          <p:cNvPr id="5" name="Picture 4">
            <a:extLst>
              <a:ext uri="{FF2B5EF4-FFF2-40B4-BE49-F238E27FC236}">
                <a16:creationId xmlns:a16="http://schemas.microsoft.com/office/drawing/2014/main" id="{AF91D705-24F8-544A-B8A4-8DEF1979BAE6}"/>
              </a:ext>
            </a:extLst>
          </p:cNvPr>
          <p:cNvPicPr>
            <a:picLocks noChangeAspect="1"/>
          </p:cNvPicPr>
          <p:nvPr/>
        </p:nvPicPr>
        <p:blipFill>
          <a:blip r:embed="rId3"/>
          <a:stretch>
            <a:fillRect/>
          </a:stretch>
        </p:blipFill>
        <p:spPr>
          <a:xfrm>
            <a:off x="1439797" y="4170664"/>
            <a:ext cx="5607440" cy="1998174"/>
          </a:xfrm>
          <a:prstGeom prst="rect">
            <a:avLst/>
          </a:prstGeom>
        </p:spPr>
      </p:pic>
      <p:pic>
        <p:nvPicPr>
          <p:cNvPr id="6" name="Picture 5">
            <a:extLst>
              <a:ext uri="{FF2B5EF4-FFF2-40B4-BE49-F238E27FC236}">
                <a16:creationId xmlns:a16="http://schemas.microsoft.com/office/drawing/2014/main" id="{90BC972F-9A21-E64D-8C86-7AD0AD69A25E}"/>
              </a:ext>
            </a:extLst>
          </p:cNvPr>
          <p:cNvPicPr>
            <a:picLocks noChangeAspect="1"/>
          </p:cNvPicPr>
          <p:nvPr/>
        </p:nvPicPr>
        <p:blipFill>
          <a:blip r:embed="rId4"/>
          <a:stretch>
            <a:fillRect/>
          </a:stretch>
        </p:blipFill>
        <p:spPr>
          <a:xfrm>
            <a:off x="1446337" y="6209961"/>
            <a:ext cx="4882802" cy="374086"/>
          </a:xfrm>
          <a:prstGeom prst="rect">
            <a:avLst/>
          </a:prstGeom>
        </p:spPr>
      </p:pic>
    </p:spTree>
    <p:extLst>
      <p:ext uri="{BB962C8B-B14F-4D97-AF65-F5344CB8AC3E}">
        <p14:creationId xmlns:p14="http://schemas.microsoft.com/office/powerpoint/2010/main" val="3155974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658374" cy="621837"/>
          </a:xfrm>
          <a:prstGeom prst="rect">
            <a:avLst/>
          </a:prstGeom>
          <a:noFill/>
        </p:spPr>
        <p:txBody>
          <a:bodyPr wrap="none" rtlCol="0">
            <a:spAutoFit/>
          </a:bodyPr>
          <a:lstStyle/>
          <a:p>
            <a:r>
              <a:rPr lang="en-US" altLang="zh-CN" sz="3441" dirty="0">
                <a:solidFill>
                  <a:schemeClr val="accent2">
                    <a:lumMod val="75000"/>
                  </a:schemeClr>
                </a:solidFill>
              </a:rPr>
              <a:t>Seed (</a:t>
            </a:r>
            <a:r>
              <a:rPr lang="zh-CN" altLang="en-US" sz="3441" dirty="0">
                <a:solidFill>
                  <a:schemeClr val="accent2">
                    <a:lumMod val="75000"/>
                  </a:schemeClr>
                </a:solidFill>
              </a:rPr>
              <a:t>随机数种子</a:t>
            </a:r>
            <a:r>
              <a:rPr lang="en-US" altLang="zh-CN" sz="3441" dirty="0">
                <a:solidFill>
                  <a:schemeClr val="accent2">
                    <a:lumMod val="75000"/>
                  </a:schemeClr>
                </a:solidFill>
              </a:rPr>
              <a:t>)</a:t>
            </a:r>
            <a:endParaRPr lang="en-US" sz="3441" dirty="0">
              <a:solidFill>
                <a:schemeClr val="accent2">
                  <a:lumMod val="75000"/>
                </a:schemeClr>
              </a:solidFill>
            </a:endParaRPr>
          </a:p>
        </p:txBody>
      </p:sp>
      <p:sp>
        <p:nvSpPr>
          <p:cNvPr id="11" name="Rectangle 10"/>
          <p:cNvSpPr/>
          <p:nvPr/>
        </p:nvSpPr>
        <p:spPr>
          <a:xfrm>
            <a:off x="981114" y="1199639"/>
            <a:ext cx="8496944" cy="2106731"/>
          </a:xfrm>
          <a:prstGeom prst="rect">
            <a:avLst/>
          </a:prstGeom>
        </p:spPr>
        <p:txBody>
          <a:bodyPr wrap="square">
            <a:spAutoFit/>
          </a:bodyPr>
          <a:lstStyle/>
          <a:p>
            <a:pPr marL="342900" indent="-342900">
              <a:buFont typeface="Wingdings" pitchFamily="2" charset="2"/>
              <a:buChar char="q"/>
            </a:pPr>
            <a:r>
              <a:rPr lang="en-US" altLang="zh-CN" sz="1870" dirty="0"/>
              <a:t>The </a:t>
            </a:r>
            <a:r>
              <a:rPr lang="en-US" altLang="zh-CN" sz="1870" dirty="0" err="1">
                <a:solidFill>
                  <a:srgbClr val="C00000"/>
                </a:solidFill>
              </a:rPr>
              <a:t>random.seed</a:t>
            </a:r>
            <a:r>
              <a:rPr lang="en-US" altLang="zh-CN" sz="1870" dirty="0">
                <a:solidFill>
                  <a:srgbClr val="C00000"/>
                </a:solidFill>
              </a:rPr>
              <a:t>() </a:t>
            </a:r>
            <a:r>
              <a:rPr lang="en-US" altLang="zh-CN" sz="1870" dirty="0"/>
              <a:t>method is used to </a:t>
            </a:r>
            <a:r>
              <a:rPr lang="en-US" altLang="zh-CN" sz="1870" dirty="0">
                <a:solidFill>
                  <a:srgbClr val="C00000"/>
                </a:solidFill>
              </a:rPr>
              <a:t>initialize the random number generator</a:t>
            </a:r>
            <a:endParaRPr lang="en-US" altLang="zh-CN" sz="1870" dirty="0"/>
          </a:p>
          <a:p>
            <a:pPr marL="342900" indent="-342900">
              <a:buFont typeface="Wingdings" pitchFamily="2" charset="2"/>
              <a:buChar char="q"/>
            </a:pPr>
            <a:r>
              <a:rPr lang="en-US" altLang="zh-CN" sz="1870" dirty="0"/>
              <a:t>The random number generator needs a number to start with (a seed value), to be able to generate a random number</a:t>
            </a:r>
          </a:p>
          <a:p>
            <a:pPr marL="342900" indent="-342900">
              <a:buFont typeface="Wingdings" pitchFamily="2" charset="2"/>
              <a:buChar char="q"/>
            </a:pPr>
            <a:r>
              <a:rPr lang="en-US" altLang="zh-CN" sz="1870" dirty="0"/>
              <a:t>By default the random number generator </a:t>
            </a:r>
            <a:r>
              <a:rPr lang="en-US" altLang="zh-CN" sz="1870" dirty="0">
                <a:solidFill>
                  <a:srgbClr val="C00000"/>
                </a:solidFill>
              </a:rPr>
              <a:t>uses the current system time</a:t>
            </a:r>
            <a:endParaRPr lang="en-US" altLang="zh-CN" sz="1870" dirty="0"/>
          </a:p>
          <a:p>
            <a:pPr marL="342900" indent="-342900">
              <a:buFont typeface="Wingdings" pitchFamily="2" charset="2"/>
              <a:buChar char="q"/>
            </a:pPr>
            <a:r>
              <a:rPr lang="en-US" altLang="zh-CN" sz="1870" dirty="0"/>
              <a:t>Use the seed() method to customize the start number of the random number generator</a:t>
            </a:r>
          </a:p>
          <a:p>
            <a:pPr marL="342900" indent="-342900">
              <a:buFont typeface="Wingdings" pitchFamily="2" charset="2"/>
              <a:buChar char="q"/>
            </a:pPr>
            <a:r>
              <a:rPr lang="en-US" altLang="zh-CN" sz="1870" dirty="0"/>
              <a:t>If </a:t>
            </a:r>
            <a:r>
              <a:rPr lang="en-US" altLang="zh-CN" sz="1870" dirty="0">
                <a:solidFill>
                  <a:srgbClr val="C00000"/>
                </a:solidFill>
              </a:rPr>
              <a:t>you use the same seed value twice </a:t>
            </a:r>
            <a:r>
              <a:rPr lang="en-US" altLang="zh-CN" sz="1870" dirty="0"/>
              <a:t>you will </a:t>
            </a:r>
            <a:r>
              <a:rPr lang="en-US" altLang="zh-CN" sz="1870" dirty="0">
                <a:solidFill>
                  <a:srgbClr val="C00000"/>
                </a:solidFill>
              </a:rPr>
              <a:t>get the same random number twice</a:t>
            </a:r>
          </a:p>
        </p:txBody>
      </p:sp>
      <p:pic>
        <p:nvPicPr>
          <p:cNvPr id="5" name="Picture 4" descr="Text&#10;&#10;Description automatically generated">
            <a:extLst>
              <a:ext uri="{FF2B5EF4-FFF2-40B4-BE49-F238E27FC236}">
                <a16:creationId xmlns:a16="http://schemas.microsoft.com/office/drawing/2014/main" id="{C55412C1-1C43-4608-8226-BEB4B6F30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46" y="3520281"/>
            <a:ext cx="3047395" cy="2232248"/>
          </a:xfrm>
          <a:prstGeom prst="rect">
            <a:avLst/>
          </a:prstGeom>
        </p:spPr>
      </p:pic>
      <p:pic>
        <p:nvPicPr>
          <p:cNvPr id="8" name="Picture 7" descr="Text&#10;&#10;Description automatically generated">
            <a:extLst>
              <a:ext uri="{FF2B5EF4-FFF2-40B4-BE49-F238E27FC236}">
                <a16:creationId xmlns:a16="http://schemas.microsoft.com/office/drawing/2014/main" id="{F771FCB0-8575-4E96-9B6D-89FFDD65A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056" y="3928207"/>
            <a:ext cx="5677272" cy="1499369"/>
          </a:xfrm>
          <a:prstGeom prst="rect">
            <a:avLst/>
          </a:prstGeom>
        </p:spPr>
      </p:pic>
      <p:sp>
        <p:nvSpPr>
          <p:cNvPr id="12" name="TextBox 11">
            <a:extLst>
              <a:ext uri="{FF2B5EF4-FFF2-40B4-BE49-F238E27FC236}">
                <a16:creationId xmlns:a16="http://schemas.microsoft.com/office/drawing/2014/main" id="{E7179449-350D-4774-8A1F-3D91F878DA9D}"/>
              </a:ext>
            </a:extLst>
          </p:cNvPr>
          <p:cNvSpPr txBox="1"/>
          <p:nvPr/>
        </p:nvSpPr>
        <p:spPr>
          <a:xfrm>
            <a:off x="6469360" y="5752529"/>
            <a:ext cx="1650504" cy="380104"/>
          </a:xfrm>
          <a:prstGeom prst="rect">
            <a:avLst/>
          </a:prstGeom>
          <a:noFill/>
        </p:spPr>
        <p:txBody>
          <a:bodyPr wrap="square">
            <a:spAutoFit/>
          </a:bodyPr>
          <a:lstStyle/>
          <a:p>
            <a:r>
              <a:rPr lang="zh-CN" altLang="en-US" sz="1870" dirty="0">
                <a:solidFill>
                  <a:srgbClr val="7030A0"/>
                </a:solidFill>
              </a:rPr>
              <a:t>仿真实验</a:t>
            </a:r>
            <a:r>
              <a:rPr lang="zh-CN" altLang="en-US" sz="1870" dirty="0"/>
              <a:t>需要</a:t>
            </a:r>
            <a:endParaRPr lang="en-US" altLang="zh-CN" sz="1870" dirty="0"/>
          </a:p>
        </p:txBody>
      </p:sp>
    </p:spTree>
    <p:extLst>
      <p:ext uri="{BB962C8B-B14F-4D97-AF65-F5344CB8AC3E}">
        <p14:creationId xmlns:p14="http://schemas.microsoft.com/office/powerpoint/2010/main" val="20161165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6669005" cy="621837"/>
          </a:xfrm>
          <a:prstGeom prst="rect">
            <a:avLst/>
          </a:prstGeom>
          <a:noFill/>
        </p:spPr>
        <p:txBody>
          <a:bodyPr wrap="none" rtlCol="0">
            <a:spAutoFit/>
          </a:bodyPr>
          <a:lstStyle/>
          <a:p>
            <a:r>
              <a:rPr lang="zh-CN" altLang="en-CN" sz="3441" dirty="0">
                <a:solidFill>
                  <a:schemeClr val="accent2">
                    <a:lumMod val="75000"/>
                  </a:schemeClr>
                </a:solidFill>
              </a:rPr>
              <a:t>语义</a:t>
            </a:r>
            <a:r>
              <a:rPr lang="zh-CN" altLang="en-US" sz="3441" dirty="0">
                <a:solidFill>
                  <a:schemeClr val="accent2">
                    <a:lumMod val="75000"/>
                  </a:schemeClr>
                </a:solidFill>
              </a:rPr>
              <a:t>辨析：</a:t>
            </a:r>
            <a:r>
              <a:rPr lang="en-US" altLang="zh-CN" sz="3441" dirty="0">
                <a:solidFill>
                  <a:schemeClr val="accent2">
                    <a:lumMod val="75000"/>
                  </a:schemeClr>
                </a:solidFill>
              </a:rPr>
              <a:t>statement</a:t>
            </a:r>
            <a:r>
              <a:rPr lang="zh-CN" altLang="en-US" sz="3441" dirty="0">
                <a:solidFill>
                  <a:schemeClr val="accent2">
                    <a:lumMod val="75000"/>
                  </a:schemeClr>
                </a:solidFill>
              </a:rPr>
              <a:t> </a:t>
            </a:r>
            <a:r>
              <a:rPr lang="en-US" altLang="zh-CN" sz="3441" dirty="0">
                <a:solidFill>
                  <a:schemeClr val="accent2">
                    <a:lumMod val="75000"/>
                  </a:schemeClr>
                </a:solidFill>
              </a:rPr>
              <a:t>Vs.</a:t>
            </a:r>
            <a:r>
              <a:rPr lang="zh-CN" altLang="en-US" sz="3441" dirty="0">
                <a:solidFill>
                  <a:schemeClr val="accent2">
                    <a:lumMod val="75000"/>
                  </a:schemeClr>
                </a:solidFill>
              </a:rPr>
              <a:t> </a:t>
            </a:r>
            <a:r>
              <a:rPr lang="en-US" altLang="zh-CN" sz="3441" dirty="0">
                <a:solidFill>
                  <a:schemeClr val="accent2">
                    <a:lumMod val="75000"/>
                  </a:schemeClr>
                </a:solidFill>
              </a:rPr>
              <a:t>expression</a:t>
            </a:r>
            <a:endParaRPr lang="en-US" sz="3441" dirty="0">
              <a:solidFill>
                <a:schemeClr val="accent2">
                  <a:lumMod val="75000"/>
                </a:schemeClr>
              </a:solidFill>
            </a:endParaRPr>
          </a:p>
        </p:txBody>
      </p:sp>
      <p:sp>
        <p:nvSpPr>
          <p:cNvPr id="11" name="Rectangle 10"/>
          <p:cNvSpPr/>
          <p:nvPr/>
        </p:nvSpPr>
        <p:spPr>
          <a:xfrm>
            <a:off x="636712" y="1360041"/>
            <a:ext cx="9145016" cy="3257815"/>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solidFill>
                  <a:srgbClr val="C00000"/>
                </a:solidFill>
              </a:rPr>
              <a:t>Expressions</a:t>
            </a:r>
            <a:r>
              <a:rPr lang="en-US" altLang="zh-CN" sz="1870" dirty="0"/>
              <a:t> only contain identifiers, literals and operators, where operators include arithmetic and </a:t>
            </a:r>
            <a:r>
              <a:rPr lang="en-US" altLang="zh-CN" sz="1870" dirty="0" err="1"/>
              <a:t>boolean</a:t>
            </a:r>
            <a:r>
              <a:rPr lang="en-US" altLang="zh-CN" sz="1870" dirty="0"/>
              <a:t> operators, the function call operator () the subscription operator [] and similar, and can be reduced to some kind of "value", which can be any Python object</a:t>
            </a:r>
          </a:p>
          <a:p>
            <a:pPr marL="818342" lvl="1" indent="-342900">
              <a:buFont typeface="Wingdings" pitchFamily="2" charset="2"/>
              <a:buChar char="q"/>
            </a:pPr>
            <a:r>
              <a:rPr lang="en-US" altLang="zh-CN" sz="1870" dirty="0"/>
              <a:t>2</a:t>
            </a:r>
            <a:r>
              <a:rPr lang="zh-CN" altLang="en-US" sz="1870" dirty="0"/>
              <a:t>*</a:t>
            </a:r>
            <a:r>
              <a:rPr lang="en-US" altLang="zh-CN" sz="1870" dirty="0"/>
              <a:t>2,</a:t>
            </a:r>
            <a:r>
              <a:rPr lang="zh-CN" altLang="en-US" sz="1870" dirty="0"/>
              <a:t> </a:t>
            </a:r>
            <a:r>
              <a:rPr lang="en-US" altLang="zh-CN" sz="1870" dirty="0"/>
              <a:t>x</a:t>
            </a:r>
            <a:r>
              <a:rPr lang="zh-CN" altLang="en-US" sz="1870" dirty="0"/>
              <a:t> </a:t>
            </a:r>
            <a:r>
              <a:rPr lang="en-US" altLang="zh-CN" sz="1870" dirty="0"/>
              <a:t>and</a:t>
            </a:r>
            <a:r>
              <a:rPr lang="zh-CN" altLang="en-US" sz="1870" dirty="0"/>
              <a:t> </a:t>
            </a:r>
            <a:r>
              <a:rPr lang="en-US" altLang="zh-CN" sz="1870" dirty="0"/>
              <a:t>y</a:t>
            </a:r>
            <a:r>
              <a:rPr lang="zh-CN" altLang="en-US" sz="1870" dirty="0"/>
              <a:t> </a:t>
            </a:r>
            <a:r>
              <a:rPr lang="en-US" altLang="zh-CN" sz="1870" dirty="0"/>
              <a:t>or</a:t>
            </a:r>
            <a:r>
              <a:rPr lang="zh-CN" altLang="en-US" sz="1870" dirty="0"/>
              <a:t> </a:t>
            </a:r>
            <a:r>
              <a:rPr lang="en-US" altLang="zh-CN" sz="1870" dirty="0"/>
              <a:t>z,</a:t>
            </a:r>
            <a:r>
              <a:rPr lang="zh-CN" altLang="en-US" sz="1870" dirty="0"/>
              <a:t> </a:t>
            </a:r>
            <a:r>
              <a:rPr lang="en-US" altLang="zh-CN" sz="1870" dirty="0"/>
              <a:t>(x,</a:t>
            </a:r>
            <a:r>
              <a:rPr lang="zh-CN" altLang="en-US" sz="1870" dirty="0"/>
              <a:t> </a:t>
            </a:r>
            <a:r>
              <a:rPr lang="en-US" altLang="zh-CN" sz="1870" dirty="0"/>
              <a:t>y)[z&gt;w]</a:t>
            </a:r>
          </a:p>
          <a:p>
            <a:pPr marL="818342" lvl="1" indent="-342900">
              <a:buFont typeface="Wingdings" pitchFamily="2" charset="2"/>
              <a:buChar char="q"/>
            </a:pPr>
            <a:r>
              <a:rPr lang="en-US" altLang="zh-CN" sz="1870" dirty="0" err="1"/>
              <a:t>is_prime</a:t>
            </a:r>
            <a:r>
              <a:rPr lang="en-US" altLang="zh-CN" sz="1870" dirty="0"/>
              <a:t>(123)</a:t>
            </a:r>
            <a:r>
              <a:rPr lang="zh-CN" altLang="en-US" sz="1870" dirty="0"/>
              <a:t> </a:t>
            </a:r>
            <a:r>
              <a:rPr lang="en-US" altLang="zh-CN" sz="1870" dirty="0"/>
              <a:t>#</a:t>
            </a:r>
            <a:r>
              <a:rPr lang="zh-CN" altLang="en-US" sz="1870" dirty="0"/>
              <a:t> </a:t>
            </a:r>
            <a:r>
              <a:rPr lang="en-US" altLang="zh-CN" sz="1870" dirty="0"/>
              <a:t>return</a:t>
            </a:r>
            <a:r>
              <a:rPr lang="zh-CN" altLang="en-US" sz="1870" dirty="0"/>
              <a:t> </a:t>
            </a:r>
            <a:r>
              <a:rPr lang="en-US" altLang="zh-CN" sz="1870" dirty="0"/>
              <a:t>True</a:t>
            </a:r>
            <a:r>
              <a:rPr lang="zh-CN" altLang="en-US" sz="1870" dirty="0"/>
              <a:t> </a:t>
            </a:r>
            <a:r>
              <a:rPr lang="en-US" altLang="zh-CN" sz="1870" dirty="0"/>
              <a:t>or</a:t>
            </a:r>
            <a:r>
              <a:rPr lang="zh-CN" altLang="en-US" sz="1870" dirty="0"/>
              <a:t> </a:t>
            </a:r>
            <a:r>
              <a:rPr lang="en-US" altLang="zh-CN" sz="1870" dirty="0"/>
              <a:t>False</a:t>
            </a:r>
          </a:p>
          <a:p>
            <a:pPr marL="342900" indent="-342900">
              <a:lnSpc>
                <a:spcPct val="100000"/>
              </a:lnSpc>
              <a:buFont typeface="Wingdings" pitchFamily="2" charset="2"/>
              <a:buChar char="q"/>
            </a:pPr>
            <a:r>
              <a:rPr lang="en-US" altLang="zh-CN" sz="1870" dirty="0">
                <a:solidFill>
                  <a:srgbClr val="C00000"/>
                </a:solidFill>
              </a:rPr>
              <a:t>Statements</a:t>
            </a:r>
            <a:r>
              <a:rPr lang="en-US" altLang="zh-CN" sz="1870" dirty="0"/>
              <a:t>, on the other hand, are everything that can make up a line (or several lines) of Python code. Note that expressions are statements as well</a:t>
            </a:r>
          </a:p>
          <a:p>
            <a:pPr marL="818342" lvl="1" indent="-342900">
              <a:buFont typeface="Wingdings" pitchFamily="2" charset="2"/>
              <a:buChar char="q"/>
            </a:pPr>
            <a:r>
              <a:rPr lang="en-US" altLang="zh-CN" sz="1870" dirty="0"/>
              <a:t>x</a:t>
            </a:r>
            <a:r>
              <a:rPr lang="zh-CN" altLang="en-US" sz="1870" dirty="0"/>
              <a:t> </a:t>
            </a:r>
            <a:r>
              <a:rPr lang="en-US" altLang="zh-CN" sz="1870" dirty="0"/>
              <a:t>=</a:t>
            </a:r>
            <a:r>
              <a:rPr lang="zh-CN" altLang="en-US" sz="1870" dirty="0"/>
              <a:t> </a:t>
            </a:r>
            <a:r>
              <a:rPr lang="en-US" altLang="zh-CN" sz="1870" dirty="0"/>
              <a:t>123</a:t>
            </a:r>
          </a:p>
          <a:p>
            <a:pPr marL="818342" lvl="1" indent="-342900">
              <a:buFont typeface="Wingdings" pitchFamily="2" charset="2"/>
              <a:buChar char="q"/>
            </a:pPr>
            <a:r>
              <a:rPr lang="en-US" altLang="zh-CN" sz="1870"/>
              <a:t>def</a:t>
            </a:r>
            <a:r>
              <a:rPr lang="zh-CN" altLang="en-US" sz="1870" dirty="0"/>
              <a:t> </a:t>
            </a:r>
            <a:r>
              <a:rPr lang="en-US" altLang="zh-CN" sz="1870" dirty="0" err="1"/>
              <a:t>func</a:t>
            </a:r>
            <a:r>
              <a:rPr lang="en-US" altLang="zh-CN" sz="1870" dirty="0"/>
              <a:t>():,</a:t>
            </a:r>
            <a:r>
              <a:rPr lang="zh-CN" altLang="en-US" sz="1870" dirty="0"/>
              <a:t> </a:t>
            </a:r>
            <a:r>
              <a:rPr lang="en-US" altLang="zh-CN" sz="1870" dirty="0"/>
              <a:t>class</a:t>
            </a:r>
            <a:r>
              <a:rPr lang="zh-CN" altLang="en-US" sz="1870" dirty="0"/>
              <a:t> </a:t>
            </a:r>
            <a:r>
              <a:rPr lang="en-US" altLang="zh-CN" sz="1870" dirty="0"/>
              <a:t>Test():</a:t>
            </a:r>
          </a:p>
          <a:p>
            <a:pPr marL="342900" indent="-342900">
              <a:lnSpc>
                <a:spcPct val="100000"/>
              </a:lnSpc>
              <a:buFont typeface="Wingdings" pitchFamily="2" charset="2"/>
              <a:buChar char="q"/>
            </a:pPr>
            <a:r>
              <a:rPr lang="en-US" altLang="zh-CN" sz="1870" dirty="0"/>
              <a:t>An expression evaluates to a value. A statement does something</a:t>
            </a:r>
          </a:p>
          <a:p>
            <a:pPr marL="818342" lvl="1" indent="-342900">
              <a:buFont typeface="Wingdings" pitchFamily="2" charset="2"/>
              <a:buChar char="q"/>
            </a:pPr>
            <a:r>
              <a:rPr lang="en-US" altLang="zh-CN" sz="1870" dirty="0"/>
              <a:t>Expressions produce at least one value</a:t>
            </a:r>
          </a:p>
        </p:txBody>
      </p:sp>
      <p:sp>
        <p:nvSpPr>
          <p:cNvPr id="2" name="Rectangle 1">
            <a:extLst>
              <a:ext uri="{FF2B5EF4-FFF2-40B4-BE49-F238E27FC236}">
                <a16:creationId xmlns:a16="http://schemas.microsoft.com/office/drawing/2014/main" id="{9FE13BDD-E9C4-C249-94F7-CEF7E1B7A048}"/>
              </a:ext>
            </a:extLst>
          </p:cNvPr>
          <p:cNvSpPr/>
          <p:nvPr/>
        </p:nvSpPr>
        <p:spPr>
          <a:xfrm>
            <a:off x="1140768" y="5066029"/>
            <a:ext cx="8352928" cy="956609"/>
          </a:xfrm>
          <a:prstGeom prst="rect">
            <a:avLst/>
          </a:prstGeom>
        </p:spPr>
        <p:txBody>
          <a:bodyPr wrap="square">
            <a:spAutoFit/>
          </a:bodyPr>
          <a:lstStyle/>
          <a:p>
            <a:r>
              <a:rPr lang="en-US" b="1" dirty="0">
                <a:solidFill>
                  <a:srgbClr val="1A1A1A"/>
                </a:solidFill>
                <a:latin typeface="Lucida Grande" panose="020B0600040502020204" pitchFamily="34" charset="0"/>
              </a:rPr>
              <a:t>Literals</a:t>
            </a:r>
          </a:p>
          <a:p>
            <a:pPr algn="just"/>
            <a:r>
              <a:rPr lang="en-US" dirty="0">
                <a:solidFill>
                  <a:srgbClr val="222222"/>
                </a:solidFill>
                <a:latin typeface="Lucida Grande" panose="020B0600040502020204" pitchFamily="34" charset="0"/>
              </a:rPr>
              <a:t>Literals are notations for constant values of some built-in types.</a:t>
            </a:r>
          </a:p>
          <a:p>
            <a:pPr algn="just"/>
            <a:r>
              <a:rPr lang="en-US" dirty="0">
                <a:solidFill>
                  <a:srgbClr val="222222"/>
                </a:solidFill>
                <a:latin typeface="Lucida Grande" panose="020B0600040502020204" pitchFamily="34" charset="0"/>
              </a:rPr>
              <a:t>https://</a:t>
            </a:r>
            <a:r>
              <a:rPr lang="en-US" dirty="0" err="1">
                <a:solidFill>
                  <a:srgbClr val="222222"/>
                </a:solidFill>
                <a:latin typeface="Lucida Grande" panose="020B0600040502020204" pitchFamily="34" charset="0"/>
              </a:rPr>
              <a:t>docs.python.org</a:t>
            </a:r>
            <a:r>
              <a:rPr lang="en-US" dirty="0">
                <a:solidFill>
                  <a:srgbClr val="222222"/>
                </a:solidFill>
                <a:latin typeface="Lucida Grande" panose="020B0600040502020204" pitchFamily="34" charset="0"/>
              </a:rPr>
              <a:t>/3/reference/</a:t>
            </a:r>
            <a:r>
              <a:rPr lang="en-US" dirty="0" err="1">
                <a:solidFill>
                  <a:srgbClr val="222222"/>
                </a:solidFill>
                <a:latin typeface="Lucida Grande" panose="020B0600040502020204" pitchFamily="34" charset="0"/>
              </a:rPr>
              <a:t>lexical_analysis.html#literals</a:t>
            </a:r>
            <a:endParaRPr lang="en-US" b="0" i="0" dirty="0">
              <a:solidFill>
                <a:srgbClr val="222222"/>
              </a:solidFill>
              <a:effectLst/>
              <a:latin typeface="Lucida Grande" panose="020B0600040502020204" pitchFamily="34" charset="0"/>
            </a:endParaRPr>
          </a:p>
        </p:txBody>
      </p:sp>
      <p:sp>
        <p:nvSpPr>
          <p:cNvPr id="10" name="TextBox 9">
            <a:extLst>
              <a:ext uri="{FF2B5EF4-FFF2-40B4-BE49-F238E27FC236}">
                <a16:creationId xmlns:a16="http://schemas.microsoft.com/office/drawing/2014/main" id="{32D1A888-97FE-4933-830A-16A99C7F469A}"/>
              </a:ext>
            </a:extLst>
          </p:cNvPr>
          <p:cNvSpPr txBox="1"/>
          <p:nvPr/>
        </p:nvSpPr>
        <p:spPr>
          <a:xfrm>
            <a:off x="2665788" y="6136553"/>
            <a:ext cx="5086864" cy="668516"/>
          </a:xfrm>
          <a:prstGeom prst="rect">
            <a:avLst/>
          </a:prstGeom>
          <a:noFill/>
        </p:spPr>
        <p:txBody>
          <a:bodyPr wrap="square">
            <a:spAutoFit/>
          </a:bodyPr>
          <a:lstStyle/>
          <a:p>
            <a:r>
              <a:rPr lang="zh-CN" altLang="en-US" dirty="0"/>
              <a:t>https://www.programiz.com/python-programming/variables-constants-literals</a:t>
            </a:r>
          </a:p>
        </p:txBody>
      </p:sp>
    </p:spTree>
    <p:extLst>
      <p:ext uri="{BB962C8B-B14F-4D97-AF65-F5344CB8AC3E}">
        <p14:creationId xmlns:p14="http://schemas.microsoft.com/office/powerpoint/2010/main" val="37535837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950120" cy="621837"/>
          </a:xfrm>
          <a:prstGeom prst="rect">
            <a:avLst/>
          </a:prstGeom>
          <a:noFill/>
        </p:spPr>
        <p:txBody>
          <a:bodyPr wrap="none" rtlCol="0">
            <a:spAutoFit/>
          </a:bodyPr>
          <a:lstStyle/>
          <a:p>
            <a:r>
              <a:rPr lang="en-US" sz="3441" dirty="0">
                <a:solidFill>
                  <a:schemeClr val="accent2">
                    <a:lumMod val="75000"/>
                  </a:schemeClr>
                </a:solidFill>
              </a:rPr>
              <a:t>Lambda</a:t>
            </a:r>
            <a:r>
              <a:rPr lang="zh-CN" altLang="en-US" sz="3441" dirty="0">
                <a:solidFill>
                  <a:schemeClr val="accent2">
                    <a:lumMod val="75000"/>
                  </a:schemeClr>
                </a:solidFill>
              </a:rPr>
              <a:t>： 匿名函数</a:t>
            </a:r>
            <a:endParaRPr lang="en-US" sz="3441" dirty="0">
              <a:solidFill>
                <a:schemeClr val="accent2">
                  <a:lumMod val="75000"/>
                </a:schemeClr>
              </a:solidFill>
            </a:endParaRPr>
          </a:p>
        </p:txBody>
      </p:sp>
      <p:sp>
        <p:nvSpPr>
          <p:cNvPr id="11" name="Rectangle 10"/>
          <p:cNvSpPr/>
          <p:nvPr/>
        </p:nvSpPr>
        <p:spPr>
          <a:xfrm>
            <a:off x="636712" y="1199639"/>
            <a:ext cx="9145016" cy="1531510"/>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A lambda function is a small anonymous function</a:t>
            </a:r>
          </a:p>
          <a:p>
            <a:pPr marL="342900" indent="-342900">
              <a:lnSpc>
                <a:spcPct val="100000"/>
              </a:lnSpc>
              <a:buFont typeface="Wingdings" pitchFamily="2" charset="2"/>
              <a:buChar char="q"/>
            </a:pPr>
            <a:r>
              <a:rPr lang="en-US" altLang="zh-CN" sz="1870" dirty="0"/>
              <a:t>A lambda function can take any number of arguments, but can </a:t>
            </a:r>
            <a:r>
              <a:rPr lang="en-US" altLang="zh-CN" sz="1870" b="1" dirty="0">
                <a:solidFill>
                  <a:srgbClr val="C00000"/>
                </a:solidFill>
              </a:rPr>
              <a:t>only have one expression</a:t>
            </a:r>
          </a:p>
          <a:p>
            <a:pPr marL="342900" indent="-342900">
              <a:lnSpc>
                <a:spcPct val="100000"/>
              </a:lnSpc>
              <a:buFont typeface="Wingdings" pitchFamily="2" charset="2"/>
              <a:buChar char="q"/>
            </a:pPr>
            <a:r>
              <a:rPr lang="en-US" altLang="zh-CN" sz="1870" b="1" dirty="0">
                <a:solidFill>
                  <a:srgbClr val="C00000"/>
                </a:solidFill>
              </a:rPr>
              <a:t>The return value is the value of the expression</a:t>
            </a:r>
            <a:endParaRPr lang="en-US" altLang="zh-CN" sz="1870" dirty="0"/>
          </a:p>
          <a:p>
            <a:pPr marL="342900" indent="-342900">
              <a:lnSpc>
                <a:spcPct val="100000"/>
              </a:lnSpc>
              <a:buFont typeface="Wingdings" pitchFamily="2" charset="2"/>
              <a:buChar char="q"/>
            </a:pPr>
            <a:r>
              <a:rPr lang="zh-CN" altLang="en-US" sz="1870" dirty="0"/>
              <a:t>关键字 </a:t>
            </a:r>
            <a:r>
              <a:rPr lang="en-US" altLang="zh-CN" sz="1870" dirty="0">
                <a:solidFill>
                  <a:srgbClr val="C00000"/>
                </a:solidFill>
              </a:rPr>
              <a:t>lambda</a:t>
            </a:r>
          </a:p>
          <a:p>
            <a:pPr algn="ctr">
              <a:lnSpc>
                <a:spcPct val="100000"/>
              </a:lnSpc>
            </a:pPr>
            <a:r>
              <a:rPr lang="en-US" altLang="zh-CN" b="0" i="0" dirty="0">
                <a:solidFill>
                  <a:srgbClr val="C00000"/>
                </a:solidFill>
                <a:effectLst/>
                <a:latin typeface="Consolas" panose="020B0609020204030204" pitchFamily="49" charset="0"/>
              </a:rPr>
              <a:t>lambda </a:t>
            </a:r>
            <a:r>
              <a:rPr lang="en-US" altLang="zh-CN" b="0" i="1" dirty="0">
                <a:solidFill>
                  <a:srgbClr val="C00000"/>
                </a:solidFill>
                <a:effectLst/>
                <a:latin typeface="Consolas" panose="020B0609020204030204" pitchFamily="49" charset="0"/>
              </a:rPr>
              <a:t>arguments </a:t>
            </a:r>
            <a:r>
              <a:rPr lang="en-US" altLang="zh-CN" b="0" i="0" dirty="0">
                <a:solidFill>
                  <a:srgbClr val="C00000"/>
                </a:solidFill>
                <a:effectLst/>
                <a:latin typeface="Consolas" panose="020B0609020204030204" pitchFamily="49" charset="0"/>
              </a:rPr>
              <a:t>: </a:t>
            </a:r>
            <a:r>
              <a:rPr lang="en-US" altLang="zh-CN" b="0" i="1" dirty="0">
                <a:solidFill>
                  <a:srgbClr val="C00000"/>
                </a:solidFill>
                <a:effectLst/>
                <a:latin typeface="Consolas" panose="020B0609020204030204" pitchFamily="49" charset="0"/>
              </a:rPr>
              <a:t>expression</a:t>
            </a:r>
          </a:p>
        </p:txBody>
      </p:sp>
      <p:pic>
        <p:nvPicPr>
          <p:cNvPr id="3" name="Picture 2" descr="Text, email&#10;&#10;Description automatically generated">
            <a:extLst>
              <a:ext uri="{FF2B5EF4-FFF2-40B4-BE49-F238E27FC236}">
                <a16:creationId xmlns:a16="http://schemas.microsoft.com/office/drawing/2014/main" id="{2CE4D1A2-253F-4497-8525-0A20E4403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824" y="2713190"/>
            <a:ext cx="4733785" cy="3851503"/>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DD1B97E4-8A1A-4B97-A429-CDEEDF0CF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924" y="4837952"/>
            <a:ext cx="431685" cy="1726741"/>
          </a:xfrm>
          <a:prstGeom prst="rect">
            <a:avLst/>
          </a:prstGeom>
          <a:ln>
            <a:solidFill>
              <a:srgbClr val="C00000"/>
            </a:solidFill>
          </a:ln>
        </p:spPr>
      </p:pic>
      <p:sp>
        <p:nvSpPr>
          <p:cNvPr id="2" name="TextBox 1">
            <a:extLst>
              <a:ext uri="{FF2B5EF4-FFF2-40B4-BE49-F238E27FC236}">
                <a16:creationId xmlns:a16="http://schemas.microsoft.com/office/drawing/2014/main" id="{DBE995F6-D0BC-4A4D-BB63-DBA1C3D443DF}"/>
              </a:ext>
            </a:extLst>
          </p:cNvPr>
          <p:cNvSpPr txBox="1"/>
          <p:nvPr/>
        </p:nvSpPr>
        <p:spPr>
          <a:xfrm>
            <a:off x="253812" y="5608513"/>
            <a:ext cx="1197847" cy="380425"/>
          </a:xfrm>
          <a:prstGeom prst="rect">
            <a:avLst/>
          </a:prstGeom>
          <a:noFill/>
          <a:ln w="19050">
            <a:solidFill>
              <a:srgbClr val="C00000"/>
            </a:solidFill>
          </a:ln>
        </p:spPr>
        <p:txBody>
          <a:bodyPr wrap="square" rtlCol="0">
            <a:spAutoFit/>
          </a:bodyPr>
          <a:lstStyle/>
          <a:p>
            <a:r>
              <a:rPr lang="zh-CN" altLang="en-US" dirty="0"/>
              <a:t>高阶函数</a:t>
            </a:r>
          </a:p>
        </p:txBody>
      </p:sp>
      <p:pic>
        <p:nvPicPr>
          <p:cNvPr id="7" name="Picture 6" descr="Text&#10;&#10;Description automatically generated">
            <a:extLst>
              <a:ext uri="{FF2B5EF4-FFF2-40B4-BE49-F238E27FC236}">
                <a16:creationId xmlns:a16="http://schemas.microsoft.com/office/drawing/2014/main" id="{9277E951-3A1B-4EA2-8AED-D9CDDED98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702" y="3371619"/>
            <a:ext cx="3284413" cy="643477"/>
          </a:xfrm>
          <a:prstGeom prst="rect">
            <a:avLst/>
          </a:prstGeom>
        </p:spPr>
      </p:pic>
      <p:pic>
        <p:nvPicPr>
          <p:cNvPr id="9" name="Picture 8">
            <a:extLst>
              <a:ext uri="{FF2B5EF4-FFF2-40B4-BE49-F238E27FC236}">
                <a16:creationId xmlns:a16="http://schemas.microsoft.com/office/drawing/2014/main" id="{CC31D655-4A06-4C1E-9901-6C4AFC5A2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519" y="4240361"/>
            <a:ext cx="3120777" cy="209167"/>
          </a:xfrm>
          <a:prstGeom prst="rect">
            <a:avLst/>
          </a:prstGeom>
          <a:ln>
            <a:solidFill>
              <a:srgbClr val="C00000"/>
            </a:solidFill>
          </a:ln>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ABF0D55-E760-47F4-B2DF-664ADB29D4D1}"/>
                  </a:ext>
                </a:extLst>
              </p:cNvPr>
              <p:cNvSpPr txBox="1"/>
              <p:nvPr/>
            </p:nvSpPr>
            <p:spPr>
              <a:xfrm>
                <a:off x="8125544" y="0"/>
                <a:ext cx="661451" cy="1569660"/>
              </a:xfrm>
              <a:prstGeom prst="rect">
                <a:avLst/>
              </a:prstGeom>
              <a:noFill/>
            </p:spPr>
            <p:txBody>
              <a:bodyPr wrap="square">
                <a:spAutoFit/>
              </a:bodyPr>
              <a:lstStyle>
                <a:defPPr>
                  <a:defRPr lang="en-US"/>
                </a:defPPr>
                <a:lvl1pPr marL="0" algn="l" defTabSz="950885" rtl="0" eaLnBrk="1" latinLnBrk="0" hangingPunct="1">
                  <a:defRPr sz="1872" kern="1200">
                    <a:solidFill>
                      <a:schemeClr val="tx1"/>
                    </a:solidFill>
                    <a:latin typeface="+mn-lt"/>
                    <a:ea typeface="+mn-ea"/>
                    <a:cs typeface="+mn-cs"/>
                  </a:defRPr>
                </a:lvl1pPr>
                <a:lvl2pPr marL="475442" algn="l" defTabSz="950885" rtl="0" eaLnBrk="1" latinLnBrk="0" hangingPunct="1">
                  <a:defRPr sz="1872" kern="1200">
                    <a:solidFill>
                      <a:schemeClr val="tx1"/>
                    </a:solidFill>
                    <a:latin typeface="+mn-lt"/>
                    <a:ea typeface="+mn-ea"/>
                    <a:cs typeface="+mn-cs"/>
                  </a:defRPr>
                </a:lvl2pPr>
                <a:lvl3pPr marL="950885" algn="l" defTabSz="950885" rtl="0" eaLnBrk="1" latinLnBrk="0" hangingPunct="1">
                  <a:defRPr sz="1872" kern="1200">
                    <a:solidFill>
                      <a:schemeClr val="tx1"/>
                    </a:solidFill>
                    <a:latin typeface="+mn-lt"/>
                    <a:ea typeface="+mn-ea"/>
                    <a:cs typeface="+mn-cs"/>
                  </a:defRPr>
                </a:lvl3pPr>
                <a:lvl4pPr marL="1426327" algn="l" defTabSz="950885" rtl="0" eaLnBrk="1" latinLnBrk="0" hangingPunct="1">
                  <a:defRPr sz="1872" kern="1200">
                    <a:solidFill>
                      <a:schemeClr val="tx1"/>
                    </a:solidFill>
                    <a:latin typeface="+mn-lt"/>
                    <a:ea typeface="+mn-ea"/>
                    <a:cs typeface="+mn-cs"/>
                  </a:defRPr>
                </a:lvl4pPr>
                <a:lvl5pPr marL="1901769" algn="l" defTabSz="950885" rtl="0" eaLnBrk="1" latinLnBrk="0" hangingPunct="1">
                  <a:defRPr sz="1872" kern="1200">
                    <a:solidFill>
                      <a:schemeClr val="tx1"/>
                    </a:solidFill>
                    <a:latin typeface="+mn-lt"/>
                    <a:ea typeface="+mn-ea"/>
                    <a:cs typeface="+mn-cs"/>
                  </a:defRPr>
                </a:lvl5pPr>
                <a:lvl6pPr marL="2377211" algn="l" defTabSz="950885" rtl="0" eaLnBrk="1" latinLnBrk="0" hangingPunct="1">
                  <a:defRPr sz="1872" kern="1200">
                    <a:solidFill>
                      <a:schemeClr val="tx1"/>
                    </a:solidFill>
                    <a:latin typeface="+mn-lt"/>
                    <a:ea typeface="+mn-ea"/>
                    <a:cs typeface="+mn-cs"/>
                  </a:defRPr>
                </a:lvl6pPr>
                <a:lvl7pPr marL="2852654" algn="l" defTabSz="950885" rtl="0" eaLnBrk="1" latinLnBrk="0" hangingPunct="1">
                  <a:defRPr sz="1872" kern="1200">
                    <a:solidFill>
                      <a:schemeClr val="tx1"/>
                    </a:solidFill>
                    <a:latin typeface="+mn-lt"/>
                    <a:ea typeface="+mn-ea"/>
                    <a:cs typeface="+mn-cs"/>
                  </a:defRPr>
                </a:lvl7pPr>
                <a:lvl8pPr marL="3328096" algn="l" defTabSz="950885" rtl="0" eaLnBrk="1" latinLnBrk="0" hangingPunct="1">
                  <a:defRPr sz="1872" kern="1200">
                    <a:solidFill>
                      <a:schemeClr val="tx1"/>
                    </a:solidFill>
                    <a:latin typeface="+mn-lt"/>
                    <a:ea typeface="+mn-ea"/>
                    <a:cs typeface="+mn-cs"/>
                  </a:defRPr>
                </a:lvl8pPr>
                <a:lvl9pPr marL="3803538" algn="l" defTabSz="950885" rtl="0" eaLnBrk="1" latinLnBrk="0" hangingPunct="1">
                  <a:defRPr sz="1872"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9600" b="0" i="1" smtClean="0">
                          <a:solidFill>
                            <a:schemeClr val="accent2">
                              <a:lumMod val="75000"/>
                            </a:schemeClr>
                          </a:solidFill>
                          <a:latin typeface="Cambria Math" panose="02040503050406030204" pitchFamily="18" charset="0"/>
                        </a:rPr>
                        <m:t>𝜆</m:t>
                      </m:r>
                    </m:oMath>
                  </m:oMathPara>
                </a14:m>
                <a:endParaRPr lang="zh-CN" altLang="en-US" sz="9600" dirty="0"/>
              </a:p>
            </p:txBody>
          </p:sp>
        </mc:Choice>
        <mc:Fallback xmlns="">
          <p:sp>
            <p:nvSpPr>
              <p:cNvPr id="10" name="文本框 9">
                <a:extLst>
                  <a:ext uri="{FF2B5EF4-FFF2-40B4-BE49-F238E27FC236}">
                    <a16:creationId xmlns:a16="http://schemas.microsoft.com/office/drawing/2014/main" id="{5ABF0D55-E760-47F4-B2DF-664ADB29D4D1}"/>
                  </a:ext>
                </a:extLst>
              </p:cNvPr>
              <p:cNvSpPr txBox="1">
                <a:spLocks noRot="1" noChangeAspect="1" noMove="1" noResize="1" noEditPoints="1" noAdjustHandles="1" noChangeArrowheads="1" noChangeShapeType="1" noTextEdit="1"/>
              </p:cNvSpPr>
              <p:nvPr/>
            </p:nvSpPr>
            <p:spPr>
              <a:xfrm>
                <a:off x="8125544" y="0"/>
                <a:ext cx="661451" cy="1569660"/>
              </a:xfrm>
              <a:prstGeom prst="rect">
                <a:avLst/>
              </a:prstGeom>
              <a:blipFill>
                <a:blip r:embed="rId6"/>
                <a:stretch>
                  <a:fillRect r="-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05720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952283" cy="621837"/>
          </a:xfrm>
          <a:prstGeom prst="rect">
            <a:avLst/>
          </a:prstGeom>
          <a:noFill/>
        </p:spPr>
        <p:txBody>
          <a:bodyPr wrap="none" rtlCol="0">
            <a:spAutoFit/>
          </a:bodyPr>
          <a:lstStyle/>
          <a:p>
            <a:r>
              <a:rPr lang="en-US" altLang="zh-CN" sz="3441" dirty="0">
                <a:solidFill>
                  <a:schemeClr val="accent2">
                    <a:lumMod val="75000"/>
                  </a:schemeClr>
                </a:solidFill>
              </a:rPr>
              <a:t>L</a:t>
            </a:r>
            <a:r>
              <a:rPr lang="en-US" altLang="zh-CN" sz="3441">
                <a:solidFill>
                  <a:schemeClr val="accent2">
                    <a:lumMod val="75000"/>
                  </a:schemeClr>
                </a:solidFill>
              </a:rPr>
              <a:t>ambda</a:t>
            </a:r>
            <a:r>
              <a:rPr lang="en-US" altLang="zh-CN" sz="3441" dirty="0">
                <a:solidFill>
                  <a:schemeClr val="accent2">
                    <a:lumMod val="75000"/>
                  </a:schemeClr>
                </a:solidFill>
              </a:rPr>
              <a:t>:</a:t>
            </a:r>
            <a:r>
              <a:rPr lang="zh-CN" altLang="en-US" sz="3441" dirty="0">
                <a:solidFill>
                  <a:schemeClr val="accent2">
                    <a:lumMod val="75000"/>
                  </a:schemeClr>
                </a:solidFill>
              </a:rPr>
              <a:t> </a:t>
            </a:r>
            <a:r>
              <a:rPr lang="en-US" sz="3441" dirty="0">
                <a:solidFill>
                  <a:schemeClr val="accent2">
                    <a:lumMod val="75000"/>
                  </a:schemeClr>
                </a:solidFill>
              </a:rPr>
              <a:t>sorted</a:t>
            </a:r>
          </a:p>
        </p:txBody>
      </p:sp>
      <p:sp>
        <p:nvSpPr>
          <p:cNvPr id="11" name="Rectangle 10"/>
          <p:cNvSpPr/>
          <p:nvPr/>
        </p:nvSpPr>
        <p:spPr>
          <a:xfrm>
            <a:off x="636712" y="1199639"/>
            <a:ext cx="9145016" cy="955646"/>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The sorted() function </a:t>
            </a:r>
            <a:r>
              <a:rPr lang="en-US" altLang="zh-CN" sz="1870" dirty="0">
                <a:solidFill>
                  <a:srgbClr val="C00000"/>
                </a:solidFill>
              </a:rPr>
              <a:t>returns a sorted list </a:t>
            </a:r>
            <a:r>
              <a:rPr lang="en-US" altLang="zh-CN" sz="1870" dirty="0"/>
              <a:t>of the specified </a:t>
            </a:r>
            <a:r>
              <a:rPr lang="en-US" altLang="zh-CN" sz="1870" dirty="0" err="1"/>
              <a:t>iterable</a:t>
            </a:r>
            <a:r>
              <a:rPr lang="en-US" altLang="zh-CN" sz="1870" dirty="0"/>
              <a:t> object</a:t>
            </a:r>
          </a:p>
          <a:p>
            <a:pPr marL="818342" lvl="1" indent="-342900">
              <a:buFont typeface="Wingdings" pitchFamily="2" charset="2"/>
              <a:buChar char="q"/>
            </a:pPr>
            <a:r>
              <a:rPr lang="en-US" altLang="zh-CN" sz="1870" dirty="0" err="1"/>
              <a:t>List.sort</a:t>
            </a:r>
            <a:r>
              <a:rPr lang="en-US" altLang="zh-CN" sz="1870" dirty="0"/>
              <a:t>(), sort in place, return </a:t>
            </a:r>
            <a:r>
              <a:rPr lang="en-US" altLang="zh-CN" sz="1870" dirty="0">
                <a:solidFill>
                  <a:srgbClr val="C00000"/>
                </a:solidFill>
              </a:rPr>
              <a:t>None</a:t>
            </a:r>
          </a:p>
          <a:p>
            <a:pPr marL="818342" lvl="1" indent="-342900">
              <a:buFont typeface="Wingdings" pitchFamily="2" charset="2"/>
              <a:buChar char="q"/>
            </a:pPr>
            <a:r>
              <a:rPr lang="en-US" altLang="zh-CN" sz="1870" u="sng" dirty="0"/>
              <a:t>https://docs.python.org/3/howto/sorting.html</a:t>
            </a:r>
          </a:p>
        </p:txBody>
      </p:sp>
      <p:pic>
        <p:nvPicPr>
          <p:cNvPr id="3" name="Picture 2" descr="Text&#10;&#10;Description automatically generated">
            <a:extLst>
              <a:ext uri="{FF2B5EF4-FFF2-40B4-BE49-F238E27FC236}">
                <a16:creationId xmlns:a16="http://schemas.microsoft.com/office/drawing/2014/main" id="{D839957D-BE02-4113-9F17-1C4B0B515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728" y="2155285"/>
            <a:ext cx="2876550" cy="819150"/>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F4321071-7EFD-4D36-B0D8-8A66A8B5C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1124" y="2221960"/>
            <a:ext cx="1419225" cy="685800"/>
          </a:xfrm>
          <a:prstGeom prst="rect">
            <a:avLst/>
          </a:prstGeom>
        </p:spPr>
      </p:pic>
      <p:sp>
        <p:nvSpPr>
          <p:cNvPr id="7" name="Rectangle 6">
            <a:extLst>
              <a:ext uri="{FF2B5EF4-FFF2-40B4-BE49-F238E27FC236}">
                <a16:creationId xmlns:a16="http://schemas.microsoft.com/office/drawing/2014/main" id="{1D01408F-C271-4886-9919-F2FED87DE441}"/>
              </a:ext>
            </a:extLst>
          </p:cNvPr>
          <p:cNvSpPr/>
          <p:nvPr/>
        </p:nvSpPr>
        <p:spPr>
          <a:xfrm>
            <a:off x="636712" y="3021474"/>
            <a:ext cx="9145016" cy="2682273"/>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Parameter: </a:t>
            </a:r>
          </a:p>
          <a:p>
            <a:pPr marL="818342" lvl="1" indent="-342900">
              <a:buFont typeface="Wingdings" pitchFamily="2" charset="2"/>
              <a:buChar char="q"/>
            </a:pPr>
            <a:r>
              <a:rPr lang="en-US" altLang="zh-CN" sz="1870" dirty="0">
                <a:solidFill>
                  <a:srgbClr val="C00000"/>
                </a:solidFill>
              </a:rPr>
              <a:t>key</a:t>
            </a:r>
            <a:r>
              <a:rPr lang="en-US" altLang="zh-CN" sz="1870" dirty="0"/>
              <a:t>	Optional. A Function to execute to decide the order. Default is None</a:t>
            </a:r>
          </a:p>
          <a:p>
            <a:pPr marL="818342" lvl="1" indent="-342900">
              <a:buFont typeface="Wingdings" pitchFamily="2" charset="2"/>
              <a:buChar char="q"/>
            </a:pPr>
            <a:r>
              <a:rPr lang="en-US" altLang="zh-CN" sz="1870" dirty="0"/>
              <a:t>reverse	Optional. A Boolean. False will sort ascending, True will sort descending. Default is False</a:t>
            </a:r>
          </a:p>
          <a:p>
            <a:pPr marL="342900" indent="-342900">
              <a:buFont typeface="Wingdings" pitchFamily="2" charset="2"/>
              <a:buChar char="q"/>
            </a:pPr>
            <a:r>
              <a:rPr lang="en-US" altLang="zh-CN" sz="1870" dirty="0">
                <a:solidFill>
                  <a:srgbClr val="C00000"/>
                </a:solidFill>
              </a:rPr>
              <a:t>Key: Based on the </a:t>
            </a:r>
            <a:r>
              <a:rPr lang="en-US" altLang="zh-CN" sz="1870" b="1" dirty="0">
                <a:solidFill>
                  <a:srgbClr val="C00000"/>
                </a:solidFill>
              </a:rPr>
              <a:t>returned value of the key function</a:t>
            </a:r>
            <a:r>
              <a:rPr lang="en-US" altLang="zh-CN" sz="1870" dirty="0">
                <a:solidFill>
                  <a:srgbClr val="C00000"/>
                </a:solidFill>
              </a:rPr>
              <a:t>, you can sort the given </a:t>
            </a:r>
            <a:r>
              <a:rPr lang="en-US" altLang="zh-CN" sz="1870" dirty="0" err="1">
                <a:solidFill>
                  <a:srgbClr val="C00000"/>
                </a:solidFill>
              </a:rPr>
              <a:t>iterable</a:t>
            </a:r>
            <a:r>
              <a:rPr lang="en-US" altLang="zh-CN" sz="1870" dirty="0">
                <a:solidFill>
                  <a:srgbClr val="C00000"/>
                </a:solidFill>
              </a:rPr>
              <a:t>.</a:t>
            </a:r>
          </a:p>
          <a:p>
            <a:pPr marL="818342" lvl="1" indent="-342900">
              <a:buFont typeface="Wingdings" pitchFamily="2" charset="2"/>
              <a:buChar char="q"/>
            </a:pPr>
            <a:r>
              <a:rPr lang="en-US" altLang="zh-CN" sz="1870" dirty="0"/>
              <a:t>The function may be </a:t>
            </a:r>
            <a:r>
              <a:rPr lang="en-US" altLang="zh-CN" sz="1870" dirty="0">
                <a:solidFill>
                  <a:srgbClr val="C00000"/>
                </a:solidFill>
              </a:rPr>
              <a:t>lambda,</a:t>
            </a:r>
            <a:r>
              <a:rPr lang="zh-CN" altLang="en-US" sz="1870" dirty="0">
                <a:solidFill>
                  <a:srgbClr val="C00000"/>
                </a:solidFill>
              </a:rPr>
              <a:t> </a:t>
            </a:r>
            <a:r>
              <a:rPr lang="en-US" altLang="zh-CN" sz="1870" dirty="0">
                <a:solidFill>
                  <a:srgbClr val="C00000"/>
                </a:solidFill>
              </a:rPr>
              <a:t>self-defined function</a:t>
            </a:r>
          </a:p>
          <a:p>
            <a:pPr marL="818342" lvl="1" indent="-342900">
              <a:buFont typeface="Wingdings" pitchFamily="2" charset="2"/>
              <a:buChar char="q"/>
            </a:pPr>
            <a:r>
              <a:rPr lang="en-US" altLang="zh-CN" sz="1870" dirty="0">
                <a:solidFill>
                  <a:srgbClr val="C00000"/>
                </a:solidFill>
              </a:rPr>
              <a:t>Operator:</a:t>
            </a:r>
            <a:r>
              <a:rPr lang="zh-CN" altLang="en-US" sz="1870" dirty="0">
                <a:solidFill>
                  <a:srgbClr val="C00000"/>
                </a:solidFill>
              </a:rPr>
              <a:t> </a:t>
            </a:r>
            <a:r>
              <a:rPr lang="en-US" altLang="zh-CN" sz="1870" dirty="0">
                <a:solidFill>
                  <a:srgbClr val="C00000"/>
                </a:solidFill>
              </a:rPr>
              <a:t>https://docs.python.org/3/library/operator.html#module-operator</a:t>
            </a:r>
          </a:p>
          <a:p>
            <a:pPr marL="342900" indent="-342900">
              <a:buFont typeface="Wingdings" pitchFamily="2" charset="2"/>
              <a:buChar char="q"/>
            </a:pPr>
            <a:r>
              <a:rPr lang="en-US" altLang="zh-CN" sz="1870" dirty="0"/>
              <a:t>In python2, </a:t>
            </a:r>
            <a:r>
              <a:rPr lang="en-US" altLang="zh-CN" sz="1870" dirty="0" err="1"/>
              <a:t>cmp</a:t>
            </a:r>
            <a:r>
              <a:rPr lang="en-US" altLang="zh-CN" sz="1870" dirty="0"/>
              <a:t> may be used to compare two elements and sort them</a:t>
            </a:r>
          </a:p>
          <a:p>
            <a:pPr marL="342900" indent="-342900">
              <a:buFont typeface="Wingdings" pitchFamily="2" charset="2"/>
              <a:buChar char="q"/>
            </a:pPr>
            <a:r>
              <a:rPr lang="en-US" altLang="zh-CN" sz="1870" dirty="0">
                <a:solidFill>
                  <a:srgbClr val="C00000"/>
                </a:solidFill>
              </a:rPr>
              <a:t>CMP is removed in Python 3. </a:t>
            </a:r>
            <a:r>
              <a:rPr lang="en-US" altLang="zh-CN" sz="1870" dirty="0"/>
              <a:t>You</a:t>
            </a:r>
            <a:r>
              <a:rPr lang="zh-CN" altLang="en-US" sz="1870" dirty="0"/>
              <a:t> </a:t>
            </a:r>
            <a:r>
              <a:rPr lang="en-US" altLang="zh-CN" sz="1870" dirty="0"/>
              <a:t>must</a:t>
            </a:r>
            <a:r>
              <a:rPr lang="zh-CN" altLang="en-US" sz="1870" dirty="0"/>
              <a:t> </a:t>
            </a:r>
            <a:r>
              <a:rPr lang="en-US" altLang="zh-CN" sz="1870" dirty="0"/>
              <a:t>implement &gt;=, &lt;=, &gt;, &lt;, ==, != (</a:t>
            </a:r>
            <a:r>
              <a:rPr lang="en-US" altLang="zh-CN" sz="1870" dirty="0">
                <a:solidFill>
                  <a:srgbClr val="C00000"/>
                </a:solidFill>
              </a:rPr>
              <a:t>rich comparison</a:t>
            </a:r>
            <a:r>
              <a:rPr lang="en-US" altLang="zh-CN" sz="1870" dirty="0"/>
              <a:t>)</a:t>
            </a:r>
          </a:p>
        </p:txBody>
      </p:sp>
      <p:sp>
        <p:nvSpPr>
          <p:cNvPr id="14" name="TextBox 13">
            <a:extLst>
              <a:ext uri="{FF2B5EF4-FFF2-40B4-BE49-F238E27FC236}">
                <a16:creationId xmlns:a16="http://schemas.microsoft.com/office/drawing/2014/main" id="{4F2C49D9-D0FB-4B9E-AE88-17ADB3DFDDAC}"/>
              </a:ext>
            </a:extLst>
          </p:cNvPr>
          <p:cNvSpPr txBox="1"/>
          <p:nvPr/>
        </p:nvSpPr>
        <p:spPr>
          <a:xfrm>
            <a:off x="1680828" y="5896545"/>
            <a:ext cx="6696744" cy="380425"/>
          </a:xfrm>
          <a:prstGeom prst="rect">
            <a:avLst/>
          </a:prstGeom>
          <a:noFill/>
        </p:spPr>
        <p:txBody>
          <a:bodyPr wrap="square">
            <a:spAutoFit/>
          </a:bodyPr>
          <a:lstStyle/>
          <a:p>
            <a:r>
              <a:rPr lang="zh-CN" altLang="en-US" dirty="0"/>
              <a:t>https://py.checkio.org/blog/how-did-python3-lose-cmd-sorted/</a:t>
            </a:r>
          </a:p>
        </p:txBody>
      </p:sp>
    </p:spTree>
    <p:extLst>
      <p:ext uri="{BB962C8B-B14F-4D97-AF65-F5344CB8AC3E}">
        <p14:creationId xmlns:p14="http://schemas.microsoft.com/office/powerpoint/2010/main" val="570947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B5EB02-782B-4A1F-A16E-094EE2685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60" y="783977"/>
            <a:ext cx="5048250" cy="5210175"/>
          </a:xfrm>
          <a:prstGeom prst="rect">
            <a:avLst/>
          </a:prstGeom>
        </p:spPr>
      </p:pic>
      <p:pic>
        <p:nvPicPr>
          <p:cNvPr id="7" name="Picture 6" descr="Text, letter&#10;&#10;Description automatically generated">
            <a:extLst>
              <a:ext uri="{FF2B5EF4-FFF2-40B4-BE49-F238E27FC236}">
                <a16:creationId xmlns:a16="http://schemas.microsoft.com/office/drawing/2014/main" id="{D3AA6355-8C13-47C8-B6F5-50A379916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440" y="2220118"/>
            <a:ext cx="1476375" cy="2600325"/>
          </a:xfrm>
          <a:prstGeom prst="rect">
            <a:avLst/>
          </a:prstGeom>
        </p:spPr>
      </p:pic>
    </p:spTree>
    <p:extLst>
      <p:ext uri="{BB962C8B-B14F-4D97-AF65-F5344CB8AC3E}">
        <p14:creationId xmlns:p14="http://schemas.microsoft.com/office/powerpoint/2010/main" val="3912418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036409" cy="621837"/>
          </a:xfrm>
          <a:prstGeom prst="rect">
            <a:avLst/>
          </a:prstGeom>
          <a:noFill/>
        </p:spPr>
        <p:txBody>
          <a:bodyPr wrap="none" rtlCol="0">
            <a:spAutoFit/>
          </a:bodyPr>
          <a:lstStyle/>
          <a:p>
            <a:r>
              <a:rPr lang="en-US" sz="3441" dirty="0">
                <a:solidFill>
                  <a:schemeClr val="accent2">
                    <a:lumMod val="75000"/>
                  </a:schemeClr>
                </a:solidFill>
              </a:rPr>
              <a:t>Lambda</a:t>
            </a:r>
            <a:r>
              <a:rPr lang="zh-CN" altLang="en-US" sz="3441" dirty="0">
                <a:solidFill>
                  <a:schemeClr val="accent2">
                    <a:lumMod val="75000"/>
                  </a:schemeClr>
                </a:solidFill>
              </a:rPr>
              <a:t> </a:t>
            </a:r>
            <a:r>
              <a:rPr lang="en-US" altLang="zh-CN" sz="3441" dirty="0">
                <a:solidFill>
                  <a:schemeClr val="accent2">
                    <a:lumMod val="75000"/>
                  </a:schemeClr>
                </a:solidFill>
              </a:rPr>
              <a:t>+</a:t>
            </a:r>
            <a:r>
              <a:rPr lang="zh-CN" altLang="en-US" sz="3441" dirty="0">
                <a:solidFill>
                  <a:schemeClr val="accent2">
                    <a:lumMod val="75000"/>
                  </a:schemeClr>
                </a:solidFill>
              </a:rPr>
              <a:t> </a:t>
            </a:r>
            <a:r>
              <a:rPr lang="en-US" altLang="zh-CN" sz="3441" dirty="0" err="1">
                <a:solidFill>
                  <a:schemeClr val="accent2">
                    <a:lumMod val="75000"/>
                  </a:schemeClr>
                </a:solidFill>
              </a:rPr>
              <a:t>dict</a:t>
            </a:r>
            <a:r>
              <a:rPr lang="zh-CN" altLang="en-US" sz="3441" dirty="0">
                <a:solidFill>
                  <a:schemeClr val="accent2">
                    <a:lumMod val="75000"/>
                  </a:schemeClr>
                </a:solidFill>
              </a:rPr>
              <a:t>  </a:t>
            </a:r>
            <a:endParaRPr lang="en-US" sz="3441" dirty="0">
              <a:solidFill>
                <a:schemeClr val="accent2">
                  <a:lumMod val="75000"/>
                </a:schemeClr>
              </a:solidFill>
            </a:endParaRPr>
          </a:p>
        </p:txBody>
      </p:sp>
      <p:sp>
        <p:nvSpPr>
          <p:cNvPr id="11" name="Rectangle 10"/>
          <p:cNvSpPr/>
          <p:nvPr/>
        </p:nvSpPr>
        <p:spPr>
          <a:xfrm>
            <a:off x="636712" y="1199639"/>
            <a:ext cx="9145016" cy="955646"/>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A</a:t>
            </a:r>
            <a:r>
              <a:rPr lang="zh-CN" altLang="en-US" sz="1870" dirty="0"/>
              <a:t> </a:t>
            </a:r>
            <a:r>
              <a:rPr lang="en-US" altLang="zh-CN" sz="1870" dirty="0"/>
              <a:t>lambda</a:t>
            </a:r>
            <a:r>
              <a:rPr lang="zh-CN" altLang="en-US" sz="1870" dirty="0"/>
              <a:t> </a:t>
            </a:r>
            <a:r>
              <a:rPr lang="en-US" altLang="zh-CN" sz="1870" dirty="0"/>
              <a:t>expression</a:t>
            </a:r>
            <a:r>
              <a:rPr lang="zh-CN" altLang="en-US" sz="1870" dirty="0"/>
              <a:t> </a:t>
            </a:r>
            <a:r>
              <a:rPr lang="en-US" altLang="zh-CN" sz="1870" dirty="0"/>
              <a:t>could</a:t>
            </a:r>
            <a:r>
              <a:rPr lang="zh-CN" altLang="en-US" sz="1870" dirty="0"/>
              <a:t> </a:t>
            </a:r>
            <a:r>
              <a:rPr lang="en-US" altLang="zh-CN" sz="1870" dirty="0"/>
              <a:t>be</a:t>
            </a:r>
            <a:r>
              <a:rPr lang="zh-CN" altLang="en-US" sz="1870" dirty="0"/>
              <a:t> </a:t>
            </a:r>
            <a:r>
              <a:rPr lang="en-US" altLang="zh-CN" sz="1870" dirty="0"/>
              <a:t>the</a:t>
            </a:r>
            <a:r>
              <a:rPr lang="zh-CN" altLang="en-US" sz="1870" dirty="0"/>
              <a:t> </a:t>
            </a:r>
            <a:r>
              <a:rPr lang="en-US" altLang="zh-CN" sz="1870" dirty="0"/>
              <a:t>value</a:t>
            </a:r>
            <a:r>
              <a:rPr lang="zh-CN" altLang="en-US" sz="1870" dirty="0"/>
              <a:t> </a:t>
            </a:r>
            <a:r>
              <a:rPr lang="en-US" altLang="zh-CN" sz="1870" dirty="0"/>
              <a:t>of</a:t>
            </a:r>
            <a:r>
              <a:rPr lang="zh-CN" altLang="en-US" sz="1870" dirty="0"/>
              <a:t> </a:t>
            </a:r>
            <a:r>
              <a:rPr lang="en-US" altLang="zh-CN" sz="1870" dirty="0"/>
              <a:t>a</a:t>
            </a:r>
            <a:r>
              <a:rPr lang="zh-CN" altLang="en-US" sz="1870" dirty="0"/>
              <a:t> </a:t>
            </a:r>
            <a:r>
              <a:rPr lang="en-US" altLang="zh-CN" sz="1870" dirty="0" err="1"/>
              <a:t>dict</a:t>
            </a:r>
            <a:endParaRPr lang="en-US" altLang="zh-CN" sz="1870" dirty="0"/>
          </a:p>
          <a:p>
            <a:pPr marL="818342" lvl="1" indent="-342900">
              <a:buFont typeface="Wingdings" pitchFamily="2" charset="2"/>
              <a:buChar char="q"/>
            </a:pPr>
            <a:r>
              <a:rPr lang="en-US" altLang="zh-CN" sz="1870" dirty="0" err="1"/>
              <a:t>dict</a:t>
            </a:r>
            <a:r>
              <a:rPr lang="en-US" altLang="zh-CN" sz="1870" dirty="0"/>
              <a:t>[key]=lambda</a:t>
            </a:r>
            <a:r>
              <a:rPr lang="zh-CN" altLang="en-US" sz="1870" dirty="0"/>
              <a:t> </a:t>
            </a:r>
            <a:r>
              <a:rPr lang="en-US" altLang="zh-CN" sz="1870" dirty="0" err="1"/>
              <a:t>x,y</a:t>
            </a:r>
            <a:r>
              <a:rPr lang="en-US" altLang="zh-CN" sz="1870" dirty="0"/>
              <a:t>:</a:t>
            </a:r>
            <a:r>
              <a:rPr lang="zh-CN" altLang="en-US" sz="1870" dirty="0"/>
              <a:t> </a:t>
            </a:r>
            <a:r>
              <a:rPr lang="en-US" altLang="zh-CN" sz="1870" dirty="0" err="1"/>
              <a:t>x+y</a:t>
            </a:r>
            <a:endParaRPr lang="en-US" altLang="zh-CN" sz="1870" dirty="0"/>
          </a:p>
          <a:p>
            <a:pPr marL="342900" indent="-342900">
              <a:buFont typeface="Wingdings" pitchFamily="2" charset="2"/>
              <a:buChar char="q"/>
            </a:pPr>
            <a:r>
              <a:rPr lang="en-US" altLang="zh-CN" sz="1870" dirty="0"/>
              <a:t>An</a:t>
            </a:r>
            <a:r>
              <a:rPr lang="zh-CN" altLang="en-US" sz="1870" dirty="0"/>
              <a:t> </a:t>
            </a:r>
            <a:r>
              <a:rPr lang="en-US" altLang="zh-CN" sz="1870" dirty="0"/>
              <a:t>alternative</a:t>
            </a:r>
            <a:r>
              <a:rPr lang="zh-CN" altLang="en-US" sz="1870" dirty="0"/>
              <a:t> </a:t>
            </a:r>
            <a:r>
              <a:rPr lang="en-US" altLang="zh-CN" sz="1870" dirty="0"/>
              <a:t>to</a:t>
            </a:r>
            <a:r>
              <a:rPr lang="zh-CN" altLang="en-US" sz="1870" dirty="0"/>
              <a:t> </a:t>
            </a:r>
            <a:r>
              <a:rPr lang="en-US" altLang="zh-CN" sz="1870" dirty="0"/>
              <a:t>if</a:t>
            </a:r>
            <a:r>
              <a:rPr lang="zh-CN" altLang="en-US" sz="1870" dirty="0"/>
              <a:t> </a:t>
            </a:r>
            <a:r>
              <a:rPr lang="en-US" altLang="zh-CN" sz="1870" dirty="0"/>
              <a:t>…</a:t>
            </a:r>
            <a:r>
              <a:rPr lang="zh-CN" altLang="en-US" sz="1870" dirty="0"/>
              <a:t> </a:t>
            </a:r>
            <a:r>
              <a:rPr lang="en-US" altLang="zh-CN" sz="1870" dirty="0" err="1"/>
              <a:t>elif</a:t>
            </a:r>
            <a:r>
              <a:rPr lang="en-US" altLang="zh-CN" sz="1870" dirty="0"/>
              <a:t>…</a:t>
            </a:r>
            <a:r>
              <a:rPr lang="en-US" altLang="zh-CN" sz="1870" dirty="0" err="1"/>
              <a:t>elif</a:t>
            </a:r>
            <a:r>
              <a:rPr lang="en-US" altLang="zh-CN" sz="1870" dirty="0"/>
              <a:t>…else</a:t>
            </a:r>
            <a:r>
              <a:rPr lang="zh-CN" altLang="en-US" sz="1870" dirty="0"/>
              <a:t> </a:t>
            </a:r>
            <a:r>
              <a:rPr lang="en-US" altLang="zh-CN" sz="1870" dirty="0"/>
              <a:t>statement</a:t>
            </a:r>
            <a:r>
              <a:rPr lang="zh-CN" altLang="en-US" sz="1870" dirty="0"/>
              <a:t> </a:t>
            </a:r>
            <a:endParaRPr lang="en-US" altLang="zh-CN" sz="1870" dirty="0"/>
          </a:p>
        </p:txBody>
      </p:sp>
      <p:pic>
        <p:nvPicPr>
          <p:cNvPr id="3" name="Picture 2">
            <a:extLst>
              <a:ext uri="{FF2B5EF4-FFF2-40B4-BE49-F238E27FC236}">
                <a16:creationId xmlns:a16="http://schemas.microsoft.com/office/drawing/2014/main" id="{401E4D19-1BD5-294E-AD50-DCC97F65F178}"/>
              </a:ext>
            </a:extLst>
          </p:cNvPr>
          <p:cNvPicPr>
            <a:picLocks noChangeAspect="1"/>
          </p:cNvPicPr>
          <p:nvPr/>
        </p:nvPicPr>
        <p:blipFill>
          <a:blip r:embed="rId2"/>
          <a:stretch>
            <a:fillRect/>
          </a:stretch>
        </p:blipFill>
        <p:spPr>
          <a:xfrm>
            <a:off x="2549477" y="2253716"/>
            <a:ext cx="4239366" cy="1872208"/>
          </a:xfrm>
          <a:prstGeom prst="rect">
            <a:avLst/>
          </a:prstGeom>
        </p:spPr>
      </p:pic>
      <p:pic>
        <p:nvPicPr>
          <p:cNvPr id="5" name="Picture 4">
            <a:extLst>
              <a:ext uri="{FF2B5EF4-FFF2-40B4-BE49-F238E27FC236}">
                <a16:creationId xmlns:a16="http://schemas.microsoft.com/office/drawing/2014/main" id="{174A2BC5-C251-9F49-ACB7-DFA3D29C8E2B}"/>
              </a:ext>
            </a:extLst>
          </p:cNvPr>
          <p:cNvPicPr>
            <a:picLocks noChangeAspect="1"/>
          </p:cNvPicPr>
          <p:nvPr/>
        </p:nvPicPr>
        <p:blipFill>
          <a:blip r:embed="rId3"/>
          <a:stretch>
            <a:fillRect/>
          </a:stretch>
        </p:blipFill>
        <p:spPr>
          <a:xfrm>
            <a:off x="4363885" y="4528393"/>
            <a:ext cx="610550" cy="1161045"/>
          </a:xfrm>
          <a:prstGeom prst="rect">
            <a:avLst/>
          </a:prstGeom>
        </p:spPr>
      </p:pic>
    </p:spTree>
    <p:extLst>
      <p:ext uri="{BB962C8B-B14F-4D97-AF65-F5344CB8AC3E}">
        <p14:creationId xmlns:p14="http://schemas.microsoft.com/office/powerpoint/2010/main" val="3369080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605474" cy="621837"/>
          </a:xfrm>
          <a:prstGeom prst="rect">
            <a:avLst/>
          </a:prstGeom>
          <a:noFill/>
        </p:spPr>
        <p:txBody>
          <a:bodyPr wrap="none" rtlCol="0">
            <a:spAutoFit/>
          </a:bodyPr>
          <a:lstStyle/>
          <a:p>
            <a:r>
              <a:rPr lang="en-US" sz="3441" dirty="0">
                <a:solidFill>
                  <a:schemeClr val="accent2">
                    <a:lumMod val="75000"/>
                  </a:schemeClr>
                </a:solidFill>
              </a:rPr>
              <a:t>Lambda</a:t>
            </a:r>
            <a:r>
              <a:rPr lang="en-US" altLang="zh-CN" sz="3441" dirty="0">
                <a:solidFill>
                  <a:schemeClr val="accent2">
                    <a:lumMod val="75000"/>
                  </a:schemeClr>
                </a:solidFill>
              </a:rPr>
              <a:t>:</a:t>
            </a:r>
            <a:r>
              <a:rPr lang="zh-CN" altLang="en-US" sz="3441" dirty="0">
                <a:solidFill>
                  <a:schemeClr val="accent2">
                    <a:lumMod val="75000"/>
                  </a:schemeClr>
                </a:solidFill>
              </a:rPr>
              <a:t> 蚂蚁虽小</a:t>
            </a:r>
            <a:endParaRPr lang="en-US" sz="3441" dirty="0">
              <a:solidFill>
                <a:schemeClr val="accent2">
                  <a:lumMod val="75000"/>
                </a:schemeClr>
              </a:solidFill>
            </a:endParaRPr>
          </a:p>
        </p:txBody>
      </p:sp>
      <p:sp>
        <p:nvSpPr>
          <p:cNvPr id="11" name="Rectangle 10"/>
          <p:cNvSpPr/>
          <p:nvPr/>
        </p:nvSpPr>
        <p:spPr>
          <a:xfrm>
            <a:off x="636712" y="1199639"/>
            <a:ext cx="9145016" cy="3257815"/>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A lambda function can take any number of arguments, but can </a:t>
            </a:r>
            <a:r>
              <a:rPr lang="en-US" altLang="zh-CN" sz="1870" b="1" dirty="0">
                <a:solidFill>
                  <a:srgbClr val="C00000"/>
                </a:solidFill>
              </a:rPr>
              <a:t>only have one expression</a:t>
            </a:r>
          </a:p>
          <a:p>
            <a:pPr marL="342900" indent="-342900">
              <a:lnSpc>
                <a:spcPct val="100000"/>
              </a:lnSpc>
              <a:buFont typeface="Wingdings" pitchFamily="2" charset="2"/>
              <a:buChar char="q"/>
            </a:pPr>
            <a:r>
              <a:rPr lang="en-US" altLang="zh-CN" sz="1870" dirty="0"/>
              <a:t>Expression</a:t>
            </a:r>
            <a:r>
              <a:rPr lang="zh-CN" altLang="en-US" sz="1870" dirty="0"/>
              <a:t> </a:t>
            </a:r>
            <a:r>
              <a:rPr lang="en-US" altLang="zh-CN" sz="1870" dirty="0"/>
              <a:t>VS.</a:t>
            </a:r>
            <a:r>
              <a:rPr lang="zh-CN" altLang="en-US" sz="1870" dirty="0"/>
              <a:t> </a:t>
            </a:r>
            <a:r>
              <a:rPr lang="en-US" altLang="zh-CN" sz="1870" dirty="0"/>
              <a:t>Statement:</a:t>
            </a:r>
            <a:r>
              <a:rPr lang="zh-CN" altLang="en-US" sz="1870" dirty="0"/>
              <a:t> </a:t>
            </a:r>
            <a:r>
              <a:rPr lang="en-US" altLang="zh-CN" sz="1870" dirty="0"/>
              <a:t>Expressions</a:t>
            </a:r>
            <a:r>
              <a:rPr lang="zh-CN" altLang="en-US" sz="1870" dirty="0"/>
              <a:t> </a:t>
            </a:r>
            <a:r>
              <a:rPr lang="en-US" altLang="zh-CN" sz="1870" dirty="0"/>
              <a:t>should</a:t>
            </a:r>
            <a:r>
              <a:rPr lang="zh-CN" altLang="en-US" sz="1870" dirty="0"/>
              <a:t> </a:t>
            </a:r>
            <a:r>
              <a:rPr lang="en-US" altLang="zh-CN" sz="1870" dirty="0"/>
              <a:t>have</a:t>
            </a:r>
            <a:r>
              <a:rPr lang="zh-CN" altLang="en-US" sz="1870" dirty="0"/>
              <a:t> </a:t>
            </a:r>
            <a:r>
              <a:rPr lang="en-US" altLang="zh-CN" sz="1870" dirty="0"/>
              <a:t>value</a:t>
            </a:r>
          </a:p>
          <a:p>
            <a:pPr marL="818342" lvl="1" indent="-342900">
              <a:buFont typeface="Wingdings" pitchFamily="2" charset="2"/>
              <a:buChar char="q"/>
            </a:pPr>
            <a:r>
              <a:rPr lang="en-US" altLang="zh-CN" sz="1870" dirty="0"/>
              <a:t>Lambda</a:t>
            </a:r>
            <a:r>
              <a:rPr lang="zh-CN" altLang="en-US" sz="1870" dirty="0"/>
              <a:t> </a:t>
            </a:r>
            <a:r>
              <a:rPr lang="en-US" altLang="zh-CN" sz="1870" dirty="0">
                <a:solidFill>
                  <a:srgbClr val="C00000"/>
                </a:solidFill>
              </a:rPr>
              <a:t>cannot</a:t>
            </a:r>
            <a:r>
              <a:rPr lang="zh-CN" altLang="en-US" sz="1870" dirty="0"/>
              <a:t> </a:t>
            </a:r>
            <a:r>
              <a:rPr lang="en-US" altLang="zh-CN" sz="1870" dirty="0"/>
              <a:t>contain</a:t>
            </a:r>
            <a:r>
              <a:rPr lang="zh-CN" altLang="en-US" sz="1870" dirty="0"/>
              <a:t> </a:t>
            </a:r>
            <a:r>
              <a:rPr lang="en-US" altLang="zh-CN" sz="1870" dirty="0"/>
              <a:t>print(),</a:t>
            </a:r>
            <a:r>
              <a:rPr lang="zh-CN" altLang="en-US" sz="1870" dirty="0"/>
              <a:t> </a:t>
            </a:r>
            <a:r>
              <a:rPr lang="en-US" altLang="zh-CN" sz="1870" dirty="0"/>
              <a:t>“=“</a:t>
            </a:r>
            <a:r>
              <a:rPr lang="zh-CN" altLang="en-US" sz="1870" dirty="0"/>
              <a:t> </a:t>
            </a:r>
            <a:r>
              <a:rPr lang="en-US" altLang="zh-CN" sz="1870" dirty="0"/>
              <a:t>assignment,</a:t>
            </a:r>
            <a:r>
              <a:rPr lang="zh-CN" altLang="en-US" sz="1870" dirty="0"/>
              <a:t> </a:t>
            </a:r>
            <a:r>
              <a:rPr lang="en-US" altLang="zh-CN" sz="1870" dirty="0" err="1"/>
              <a:t>etc</a:t>
            </a:r>
            <a:endParaRPr lang="en-US" altLang="zh-CN" sz="1870" dirty="0"/>
          </a:p>
          <a:p>
            <a:pPr marL="818342" lvl="1" indent="-342900">
              <a:buFont typeface="Wingdings" pitchFamily="2" charset="2"/>
              <a:buChar char="q"/>
            </a:pPr>
            <a:r>
              <a:rPr lang="en-US" altLang="zh-CN" sz="1870" dirty="0"/>
              <a:t>Python</a:t>
            </a:r>
            <a:r>
              <a:rPr lang="zh-CN" altLang="en-US" sz="1870" dirty="0"/>
              <a:t> </a:t>
            </a:r>
            <a:r>
              <a:rPr lang="en-US" altLang="zh-CN" sz="1870"/>
              <a:t>3.8,</a:t>
            </a:r>
            <a:r>
              <a:rPr lang="zh-CN" altLang="en-US" sz="1870" dirty="0"/>
              <a:t> </a:t>
            </a:r>
            <a:r>
              <a:rPr lang="en-US" altLang="zh-CN" sz="1870" dirty="0"/>
              <a:t>:=</a:t>
            </a:r>
            <a:r>
              <a:rPr lang="zh-CN" altLang="en-US" sz="1870" dirty="0"/>
              <a:t> </a:t>
            </a:r>
            <a:r>
              <a:rPr lang="en-US" altLang="zh-CN" sz="1870" dirty="0"/>
              <a:t>assignment</a:t>
            </a:r>
          </a:p>
          <a:p>
            <a:pPr marL="342900" indent="-342900">
              <a:buFont typeface="Wingdings" pitchFamily="2" charset="2"/>
              <a:buChar char="q"/>
            </a:pPr>
            <a:r>
              <a:rPr lang="en-US" altLang="zh-CN" sz="1870" dirty="0"/>
              <a:t>Lambda</a:t>
            </a:r>
            <a:r>
              <a:rPr lang="zh-CN" altLang="en-US" sz="1870" dirty="0"/>
              <a:t> </a:t>
            </a:r>
            <a:r>
              <a:rPr lang="en-US" altLang="zh-CN" sz="1870" dirty="0"/>
              <a:t>is</a:t>
            </a:r>
            <a:r>
              <a:rPr lang="zh-CN" altLang="en-US" sz="1870" dirty="0"/>
              <a:t> </a:t>
            </a:r>
            <a:r>
              <a:rPr lang="en-US" altLang="zh-CN" sz="1870" dirty="0"/>
              <a:t>almost</a:t>
            </a:r>
            <a:r>
              <a:rPr lang="zh-CN" altLang="en-US" sz="1870" dirty="0"/>
              <a:t> </a:t>
            </a:r>
            <a:r>
              <a:rPr lang="en-US" altLang="zh-CN" sz="1870" dirty="0"/>
              <a:t>as</a:t>
            </a:r>
            <a:r>
              <a:rPr lang="zh-CN" altLang="en-US" sz="1870" dirty="0"/>
              <a:t> </a:t>
            </a:r>
            <a:r>
              <a:rPr lang="en-US" altLang="zh-CN" sz="1870" dirty="0"/>
              <a:t>power</a:t>
            </a:r>
            <a:r>
              <a:rPr lang="zh-CN" altLang="en-US" sz="1870" dirty="0"/>
              <a:t> </a:t>
            </a:r>
            <a:r>
              <a:rPr lang="en-US" altLang="zh-CN" sz="1870" dirty="0"/>
              <a:t>as</a:t>
            </a:r>
            <a:r>
              <a:rPr lang="zh-CN" altLang="en-US" sz="1870" dirty="0"/>
              <a:t> </a:t>
            </a:r>
            <a:r>
              <a:rPr lang="en-US" altLang="zh-CN" sz="1870" dirty="0"/>
              <a:t>normal</a:t>
            </a:r>
            <a:r>
              <a:rPr lang="zh-CN" altLang="en-US" sz="1870" dirty="0"/>
              <a:t> </a:t>
            </a:r>
            <a:r>
              <a:rPr lang="en-US" altLang="zh-CN" sz="1870" dirty="0"/>
              <a:t>python</a:t>
            </a:r>
            <a:r>
              <a:rPr lang="zh-CN" altLang="en-US" sz="1870" dirty="0"/>
              <a:t> </a:t>
            </a:r>
            <a:r>
              <a:rPr lang="en-US" altLang="zh-CN" sz="1870" dirty="0"/>
              <a:t>statement:</a:t>
            </a:r>
            <a:r>
              <a:rPr lang="zh-CN" altLang="en-US" sz="1870" dirty="0"/>
              <a:t>   </a:t>
            </a:r>
            <a:r>
              <a:rPr lang="en-US" altLang="zh-CN" sz="1870" dirty="0"/>
              <a:t>If you know what you’re doing, though, you can code most statements in</a:t>
            </a:r>
            <a:r>
              <a:rPr lang="zh-CN" altLang="en-US" sz="1870" dirty="0"/>
              <a:t> </a:t>
            </a:r>
            <a:r>
              <a:rPr lang="en-US" altLang="zh-CN" sz="1870" dirty="0"/>
              <a:t>Python as expression-based</a:t>
            </a:r>
            <a:r>
              <a:rPr lang="zh-CN" altLang="en-US" sz="1870" dirty="0"/>
              <a:t> </a:t>
            </a:r>
            <a:r>
              <a:rPr lang="en-US" altLang="zh-CN" sz="1870" dirty="0"/>
              <a:t>equivalents.</a:t>
            </a:r>
          </a:p>
          <a:p>
            <a:pPr marL="342900" indent="-342900">
              <a:buFont typeface="Wingdings" pitchFamily="2" charset="2"/>
              <a:buChar char="q"/>
            </a:pPr>
            <a:r>
              <a:rPr lang="en-US" altLang="zh-CN" sz="1870" dirty="0"/>
              <a:t>if</a:t>
            </a:r>
            <a:r>
              <a:rPr lang="zh-CN" altLang="en-US" sz="1870" dirty="0"/>
              <a:t> </a:t>
            </a:r>
            <a:r>
              <a:rPr lang="en-US" altLang="zh-CN" sz="1870" dirty="0"/>
              <a:t>a:</a:t>
            </a:r>
            <a:r>
              <a:rPr lang="zh-CN" altLang="en-US" sz="1870" dirty="0"/>
              <a:t> </a:t>
            </a:r>
            <a:r>
              <a:rPr lang="en-US" altLang="zh-CN" sz="1870" dirty="0"/>
              <a:t>b</a:t>
            </a:r>
            <a:r>
              <a:rPr lang="zh-CN" altLang="en-US" sz="1870" dirty="0"/>
              <a:t> </a:t>
            </a:r>
            <a:r>
              <a:rPr lang="en-US" altLang="zh-CN" sz="1870" dirty="0"/>
              <a:t>else:</a:t>
            </a:r>
            <a:r>
              <a:rPr lang="zh-CN" altLang="en-US" sz="1870" dirty="0"/>
              <a:t> </a:t>
            </a:r>
            <a:r>
              <a:rPr lang="en-US" altLang="zh-CN" sz="1870" dirty="0"/>
              <a:t>c</a:t>
            </a:r>
            <a:r>
              <a:rPr lang="zh-CN" altLang="en-US" sz="1870" dirty="0"/>
              <a:t>的</a:t>
            </a:r>
            <a:r>
              <a:rPr lang="en-US" altLang="zh-CN" sz="1870" dirty="0"/>
              <a:t>N</a:t>
            </a:r>
            <a:r>
              <a:rPr lang="zh-CN" altLang="en-US" sz="1870" dirty="0"/>
              <a:t>种写法</a:t>
            </a:r>
            <a:endParaRPr lang="en-US" altLang="zh-CN" sz="1870" dirty="0"/>
          </a:p>
          <a:p>
            <a:pPr marL="818342" lvl="1" indent="-342900">
              <a:buFont typeface="Wingdings" pitchFamily="2" charset="2"/>
              <a:buChar char="q"/>
            </a:pPr>
            <a:r>
              <a:rPr lang="en-US" altLang="zh-CN" sz="1870" dirty="0"/>
              <a:t>b if a else c</a:t>
            </a:r>
          </a:p>
          <a:p>
            <a:pPr marL="818342" lvl="1" indent="-342900">
              <a:buFont typeface="Wingdings" pitchFamily="2" charset="2"/>
              <a:buChar char="q"/>
            </a:pPr>
            <a:r>
              <a:rPr lang="en-US" altLang="zh-CN" sz="1870" dirty="0"/>
              <a:t>(c,</a:t>
            </a:r>
            <a:r>
              <a:rPr lang="zh-CN" altLang="en-US" sz="1870" dirty="0"/>
              <a:t> </a:t>
            </a:r>
            <a:r>
              <a:rPr lang="en-US" altLang="zh-CN" sz="1870" dirty="0"/>
              <a:t>b)[a]</a:t>
            </a:r>
          </a:p>
          <a:p>
            <a:pPr marL="818342" lvl="1" indent="-342900">
              <a:buFont typeface="Wingdings" pitchFamily="2" charset="2"/>
              <a:buChar char="q"/>
            </a:pPr>
            <a:r>
              <a:rPr lang="en-US" altLang="zh-CN" sz="1870" dirty="0"/>
              <a:t>((a</a:t>
            </a:r>
            <a:r>
              <a:rPr lang="zh-CN" altLang="en-US" sz="1870" dirty="0"/>
              <a:t> </a:t>
            </a:r>
            <a:r>
              <a:rPr lang="en-US" altLang="zh-CN" sz="1870" dirty="0"/>
              <a:t>and</a:t>
            </a:r>
            <a:r>
              <a:rPr lang="zh-CN" altLang="en-US" sz="1870" dirty="0"/>
              <a:t> </a:t>
            </a:r>
            <a:r>
              <a:rPr lang="en-US" altLang="zh-CN" sz="1870" dirty="0"/>
              <a:t>b)</a:t>
            </a:r>
            <a:r>
              <a:rPr lang="zh-CN" altLang="en-US" sz="1870" dirty="0"/>
              <a:t> </a:t>
            </a:r>
            <a:r>
              <a:rPr lang="en-US" altLang="zh-CN" sz="1870" dirty="0"/>
              <a:t>or</a:t>
            </a:r>
            <a:r>
              <a:rPr lang="zh-CN" altLang="en-US" sz="1870" dirty="0"/>
              <a:t> </a:t>
            </a:r>
            <a:r>
              <a:rPr lang="en-US" altLang="zh-CN" sz="1870" dirty="0"/>
              <a:t>c)</a:t>
            </a:r>
          </a:p>
          <a:p>
            <a:pPr marL="342900" indent="-342900">
              <a:buFont typeface="Wingdings" pitchFamily="2" charset="2"/>
              <a:buChar char="q"/>
            </a:pPr>
            <a:endParaRPr lang="en-US" altLang="zh-CN" sz="1870" b="1" dirty="0">
              <a:solidFill>
                <a:srgbClr val="C00000"/>
              </a:solidFill>
            </a:endParaRPr>
          </a:p>
        </p:txBody>
      </p:sp>
      <p:sp>
        <p:nvSpPr>
          <p:cNvPr id="2" name="TextBox 1">
            <a:extLst>
              <a:ext uri="{FF2B5EF4-FFF2-40B4-BE49-F238E27FC236}">
                <a16:creationId xmlns:a16="http://schemas.microsoft.com/office/drawing/2014/main" id="{DBE995F6-D0BC-4A4D-BB63-DBA1C3D443DF}"/>
              </a:ext>
            </a:extLst>
          </p:cNvPr>
          <p:cNvSpPr txBox="1"/>
          <p:nvPr/>
        </p:nvSpPr>
        <p:spPr>
          <a:xfrm>
            <a:off x="7634983" y="593949"/>
            <a:ext cx="1197847" cy="380425"/>
          </a:xfrm>
          <a:prstGeom prst="rect">
            <a:avLst/>
          </a:prstGeom>
          <a:noFill/>
          <a:ln w="19050">
            <a:solidFill>
              <a:srgbClr val="C00000"/>
            </a:solidFill>
          </a:ln>
        </p:spPr>
        <p:txBody>
          <a:bodyPr wrap="square" rtlCol="0">
            <a:spAutoFit/>
          </a:bodyPr>
          <a:lstStyle/>
          <a:p>
            <a:r>
              <a:rPr lang="zh-CN" altLang="en-US" dirty="0"/>
              <a:t>仅供了解</a:t>
            </a:r>
          </a:p>
        </p:txBody>
      </p:sp>
      <p:pic>
        <p:nvPicPr>
          <p:cNvPr id="5" name="Picture 4">
            <a:extLst>
              <a:ext uri="{FF2B5EF4-FFF2-40B4-BE49-F238E27FC236}">
                <a16:creationId xmlns:a16="http://schemas.microsoft.com/office/drawing/2014/main" id="{B21560FB-75B0-434F-9FFB-64A1AA6F057E}"/>
              </a:ext>
            </a:extLst>
          </p:cNvPr>
          <p:cNvPicPr>
            <a:picLocks noChangeAspect="1"/>
          </p:cNvPicPr>
          <p:nvPr/>
        </p:nvPicPr>
        <p:blipFill>
          <a:blip r:embed="rId2"/>
          <a:stretch>
            <a:fillRect/>
          </a:stretch>
        </p:blipFill>
        <p:spPr>
          <a:xfrm>
            <a:off x="3156991" y="3286079"/>
            <a:ext cx="5061415" cy="3257814"/>
          </a:xfrm>
          <a:prstGeom prst="rect">
            <a:avLst/>
          </a:prstGeom>
        </p:spPr>
      </p:pic>
      <p:pic>
        <p:nvPicPr>
          <p:cNvPr id="8" name="Picture 7">
            <a:extLst>
              <a:ext uri="{FF2B5EF4-FFF2-40B4-BE49-F238E27FC236}">
                <a16:creationId xmlns:a16="http://schemas.microsoft.com/office/drawing/2014/main" id="{25CB1BBE-96DE-EC49-AD18-8EDA63C20F8A}"/>
              </a:ext>
            </a:extLst>
          </p:cNvPr>
          <p:cNvPicPr>
            <a:picLocks noChangeAspect="1"/>
          </p:cNvPicPr>
          <p:nvPr/>
        </p:nvPicPr>
        <p:blipFill>
          <a:blip r:embed="rId3"/>
          <a:stretch>
            <a:fillRect/>
          </a:stretch>
        </p:blipFill>
        <p:spPr>
          <a:xfrm>
            <a:off x="8583985" y="4601500"/>
            <a:ext cx="832163" cy="626972"/>
          </a:xfrm>
          <a:prstGeom prst="rect">
            <a:avLst/>
          </a:prstGeom>
        </p:spPr>
      </p:pic>
    </p:spTree>
    <p:extLst>
      <p:ext uri="{BB962C8B-B14F-4D97-AF65-F5344CB8AC3E}">
        <p14:creationId xmlns:p14="http://schemas.microsoft.com/office/powerpoint/2010/main" val="1758835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970411" cy="621837"/>
          </a:xfrm>
          <a:prstGeom prst="rect">
            <a:avLst/>
          </a:prstGeom>
          <a:noFill/>
        </p:spPr>
        <p:txBody>
          <a:bodyPr wrap="none" rtlCol="0">
            <a:spAutoFit/>
          </a:bodyPr>
          <a:lstStyle/>
          <a:p>
            <a:r>
              <a:rPr lang="en-US" altLang="zh-CN" sz="3441" dirty="0">
                <a:solidFill>
                  <a:schemeClr val="accent2">
                    <a:lumMod val="75000"/>
                  </a:schemeClr>
                </a:solidFill>
              </a:rPr>
              <a:t>map </a:t>
            </a:r>
            <a:r>
              <a:rPr lang="zh-CN" altLang="en-US" sz="3441" dirty="0">
                <a:solidFill>
                  <a:schemeClr val="accent2">
                    <a:lumMod val="75000"/>
                  </a:schemeClr>
                </a:solidFill>
              </a:rPr>
              <a:t>映射</a:t>
            </a:r>
            <a:endParaRPr lang="en-US" sz="3441" dirty="0">
              <a:solidFill>
                <a:schemeClr val="accent2">
                  <a:lumMod val="75000"/>
                </a:schemeClr>
              </a:solidFill>
            </a:endParaRPr>
          </a:p>
        </p:txBody>
      </p:sp>
      <p:sp>
        <p:nvSpPr>
          <p:cNvPr id="11" name="Rectangle 10"/>
          <p:cNvSpPr/>
          <p:nvPr/>
        </p:nvSpPr>
        <p:spPr>
          <a:xfrm>
            <a:off x="636712" y="1199639"/>
            <a:ext cx="8496944" cy="667875"/>
          </a:xfrm>
          <a:prstGeom prst="rect">
            <a:avLst/>
          </a:prstGeom>
        </p:spPr>
        <p:txBody>
          <a:bodyPr wrap="square">
            <a:spAutoFit/>
          </a:bodyPr>
          <a:lstStyle/>
          <a:p>
            <a:pPr>
              <a:lnSpc>
                <a:spcPct val="100000"/>
              </a:lnSpc>
            </a:pPr>
            <a:r>
              <a:rPr lang="en-US" altLang="zh-CN" sz="1870" dirty="0"/>
              <a:t>map(function, </a:t>
            </a:r>
            <a:r>
              <a:rPr lang="en-US" altLang="zh-CN" sz="1870" dirty="0" err="1"/>
              <a:t>iterable</a:t>
            </a:r>
            <a:r>
              <a:rPr lang="en-US" altLang="zh-CN" sz="1870" dirty="0"/>
              <a:t>, ...):</a:t>
            </a:r>
            <a:r>
              <a:rPr lang="zh-CN" altLang="en-US" sz="1870" dirty="0"/>
              <a:t> </a:t>
            </a:r>
            <a:r>
              <a:rPr lang="en-US" altLang="zh-CN" sz="1870" dirty="0"/>
              <a:t>for x in </a:t>
            </a:r>
            <a:r>
              <a:rPr lang="en-US" altLang="zh-CN" sz="1870" dirty="0" err="1"/>
              <a:t>iterable</a:t>
            </a:r>
            <a:r>
              <a:rPr lang="en-US" altLang="zh-CN" sz="1870" dirty="0"/>
              <a:t>: f(x)</a:t>
            </a:r>
          </a:p>
          <a:p>
            <a:pPr marL="342900" indent="-342900">
              <a:lnSpc>
                <a:spcPct val="100000"/>
              </a:lnSpc>
              <a:buFont typeface="Wingdings" pitchFamily="2" charset="2"/>
              <a:buChar char="q"/>
            </a:pPr>
            <a:r>
              <a:rPr lang="en-US" altLang="zh-CN" sz="1870" dirty="0"/>
              <a:t>Return an iterator that applies function to every item of </a:t>
            </a:r>
            <a:r>
              <a:rPr lang="en-US" altLang="zh-CN" sz="1870" dirty="0" err="1"/>
              <a:t>iterable</a:t>
            </a:r>
            <a:r>
              <a:rPr lang="en-US" altLang="zh-CN" sz="1870" dirty="0"/>
              <a:t>, yielding the results.</a:t>
            </a:r>
          </a:p>
        </p:txBody>
      </p:sp>
      <p:pic>
        <p:nvPicPr>
          <p:cNvPr id="3" name="Picture 2" descr="Text&#10;&#10;Description automatically generated">
            <a:extLst>
              <a:ext uri="{FF2B5EF4-FFF2-40B4-BE49-F238E27FC236}">
                <a16:creationId xmlns:a16="http://schemas.microsoft.com/office/drawing/2014/main" id="{6DC7F1FB-4BFF-4C57-9F29-A3D9CBB3E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744" y="1936105"/>
            <a:ext cx="4202835" cy="4966987"/>
          </a:xfrm>
          <a:prstGeom prst="rect">
            <a:avLst/>
          </a:prstGeom>
        </p:spPr>
      </p:pic>
      <p:pic>
        <p:nvPicPr>
          <p:cNvPr id="8" name="Picture 7" descr="Text&#10;&#10;Description automatically generated">
            <a:extLst>
              <a:ext uri="{FF2B5EF4-FFF2-40B4-BE49-F238E27FC236}">
                <a16:creationId xmlns:a16="http://schemas.microsoft.com/office/drawing/2014/main" id="{37346BAC-CA73-4921-A3B0-D78CA8761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360" y="3808313"/>
            <a:ext cx="1509346" cy="1554115"/>
          </a:xfrm>
          <a:prstGeom prst="rect">
            <a:avLst/>
          </a:prstGeom>
        </p:spPr>
      </p:pic>
      <p:sp>
        <p:nvSpPr>
          <p:cNvPr id="2" name="TextBox 1">
            <a:extLst>
              <a:ext uri="{FF2B5EF4-FFF2-40B4-BE49-F238E27FC236}">
                <a16:creationId xmlns:a16="http://schemas.microsoft.com/office/drawing/2014/main" id="{26ACC0D0-B2C7-DF47-9376-69C6F12BEC50}"/>
              </a:ext>
            </a:extLst>
          </p:cNvPr>
          <p:cNvSpPr txBox="1"/>
          <p:nvPr/>
        </p:nvSpPr>
        <p:spPr>
          <a:xfrm>
            <a:off x="7292460" y="706232"/>
            <a:ext cx="1372492" cy="380425"/>
          </a:xfrm>
          <a:prstGeom prst="rect">
            <a:avLst/>
          </a:prstGeom>
          <a:noFill/>
          <a:ln w="19050">
            <a:solidFill>
              <a:srgbClr val="0070C0"/>
            </a:solidFill>
          </a:ln>
        </p:spPr>
        <p:txBody>
          <a:bodyPr wrap="none" rtlCol="0">
            <a:spAutoFit/>
          </a:bodyPr>
          <a:lstStyle/>
          <a:p>
            <a:r>
              <a:rPr lang="zh-CN" altLang="en-US" dirty="0">
                <a:solidFill>
                  <a:srgbClr val="C00000"/>
                </a:solidFill>
              </a:rPr>
              <a:t>相当于</a:t>
            </a:r>
            <a:r>
              <a:rPr lang="en-CN" altLang="zh-CN" dirty="0">
                <a:solidFill>
                  <a:srgbClr val="C00000"/>
                </a:solidFill>
              </a:rPr>
              <a:t>Loop</a:t>
            </a:r>
            <a:endParaRPr lang="en-CN" dirty="0">
              <a:solidFill>
                <a:srgbClr val="C00000"/>
              </a:solidFill>
            </a:endParaRPr>
          </a:p>
        </p:txBody>
      </p:sp>
    </p:spTree>
    <p:extLst>
      <p:ext uri="{BB962C8B-B14F-4D97-AF65-F5344CB8AC3E}">
        <p14:creationId xmlns:p14="http://schemas.microsoft.com/office/powerpoint/2010/main" val="25958852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016899" cy="621837"/>
          </a:xfrm>
          <a:prstGeom prst="rect">
            <a:avLst/>
          </a:prstGeom>
          <a:noFill/>
        </p:spPr>
        <p:txBody>
          <a:bodyPr wrap="none" rtlCol="0">
            <a:spAutoFit/>
          </a:bodyPr>
          <a:lstStyle/>
          <a:p>
            <a:r>
              <a:rPr lang="en-US" altLang="zh-CN" sz="3441" dirty="0">
                <a:solidFill>
                  <a:schemeClr val="accent2">
                    <a:lumMod val="75000"/>
                  </a:schemeClr>
                </a:solidFill>
              </a:rPr>
              <a:t>f</a:t>
            </a:r>
            <a:r>
              <a:rPr lang="en-US" sz="3441" dirty="0">
                <a:solidFill>
                  <a:schemeClr val="accent2">
                    <a:lumMod val="75000"/>
                  </a:schemeClr>
                </a:solidFill>
              </a:rPr>
              <a:t>ilter </a:t>
            </a:r>
            <a:r>
              <a:rPr lang="zh-CN" altLang="en-US" sz="3441" dirty="0">
                <a:solidFill>
                  <a:schemeClr val="accent2">
                    <a:lumMod val="75000"/>
                  </a:schemeClr>
                </a:solidFill>
              </a:rPr>
              <a:t>过滤</a:t>
            </a:r>
            <a:endParaRPr lang="en-US" sz="3441" dirty="0">
              <a:solidFill>
                <a:schemeClr val="accent2">
                  <a:lumMod val="75000"/>
                </a:schemeClr>
              </a:solidFill>
            </a:endParaRPr>
          </a:p>
        </p:txBody>
      </p:sp>
      <p:sp>
        <p:nvSpPr>
          <p:cNvPr id="11" name="Rectangle 10"/>
          <p:cNvSpPr/>
          <p:nvPr/>
        </p:nvSpPr>
        <p:spPr>
          <a:xfrm>
            <a:off x="636712" y="1199639"/>
            <a:ext cx="8496944" cy="1531188"/>
          </a:xfrm>
          <a:prstGeom prst="rect">
            <a:avLst/>
          </a:prstGeom>
        </p:spPr>
        <p:txBody>
          <a:bodyPr wrap="square">
            <a:spAutoFit/>
          </a:bodyPr>
          <a:lstStyle/>
          <a:p>
            <a:pPr>
              <a:lnSpc>
                <a:spcPct val="100000"/>
              </a:lnSpc>
            </a:pPr>
            <a:r>
              <a:rPr lang="en-US" altLang="zh-CN" sz="1870" dirty="0"/>
              <a:t>filter(function, </a:t>
            </a:r>
            <a:r>
              <a:rPr lang="en-US" altLang="zh-CN" sz="1870" dirty="0" err="1"/>
              <a:t>iterable</a:t>
            </a:r>
            <a:r>
              <a:rPr lang="en-US" altLang="zh-CN" sz="1870" dirty="0"/>
              <a:t>): select the element x where function(x) is True</a:t>
            </a:r>
          </a:p>
          <a:p>
            <a:pPr marL="342900" indent="-342900">
              <a:lnSpc>
                <a:spcPct val="100000"/>
              </a:lnSpc>
              <a:buFont typeface="Wingdings" pitchFamily="2" charset="2"/>
              <a:buChar char="q"/>
            </a:pPr>
            <a:r>
              <a:rPr lang="en-US" altLang="zh-CN" sz="1870" dirty="0"/>
              <a:t>Construct an iterator from those elements of </a:t>
            </a:r>
            <a:r>
              <a:rPr lang="en-US" altLang="zh-CN" sz="1870" dirty="0" err="1"/>
              <a:t>iterable</a:t>
            </a:r>
            <a:r>
              <a:rPr lang="en-US" altLang="zh-CN" sz="1870" dirty="0"/>
              <a:t> for which function returns true. </a:t>
            </a:r>
            <a:r>
              <a:rPr lang="en-US" altLang="zh-CN" sz="1870" dirty="0" err="1"/>
              <a:t>iterable</a:t>
            </a:r>
            <a:r>
              <a:rPr lang="en-US" altLang="zh-CN" sz="1870" dirty="0"/>
              <a:t> may be either a sequence, a container which supports iteration, or an iterator. If function is None, the identity function is assumed, that is, all elements of </a:t>
            </a:r>
            <a:r>
              <a:rPr lang="en-US" altLang="zh-CN" sz="1870" dirty="0" err="1"/>
              <a:t>iterable</a:t>
            </a:r>
            <a:r>
              <a:rPr lang="en-US" altLang="zh-CN" sz="1870" dirty="0"/>
              <a:t> that are false are removed.</a:t>
            </a:r>
          </a:p>
        </p:txBody>
      </p:sp>
      <p:pic>
        <p:nvPicPr>
          <p:cNvPr id="3" name="Picture 2" descr="A picture containing graphical user interface&#10;&#10;Description automatically generated">
            <a:extLst>
              <a:ext uri="{FF2B5EF4-FFF2-40B4-BE49-F238E27FC236}">
                <a16:creationId xmlns:a16="http://schemas.microsoft.com/office/drawing/2014/main" id="{B0C99BCE-0407-442E-84E8-9BDDD5C2C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912" y="2730827"/>
            <a:ext cx="5184576" cy="2417494"/>
          </a:xfrm>
          <a:prstGeom prst="rect">
            <a:avLst/>
          </a:prstGeom>
        </p:spPr>
      </p:pic>
      <p:pic>
        <p:nvPicPr>
          <p:cNvPr id="6" name="Picture 5">
            <a:extLst>
              <a:ext uri="{FF2B5EF4-FFF2-40B4-BE49-F238E27FC236}">
                <a16:creationId xmlns:a16="http://schemas.microsoft.com/office/drawing/2014/main" id="{D822D5E2-952A-4F16-ABA8-E6C4F0AFE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96" y="5320481"/>
            <a:ext cx="8701608" cy="925548"/>
          </a:xfrm>
          <a:prstGeom prst="rect">
            <a:avLst/>
          </a:prstGeom>
        </p:spPr>
      </p:pic>
    </p:spTree>
    <p:extLst>
      <p:ext uri="{BB962C8B-B14F-4D97-AF65-F5344CB8AC3E}">
        <p14:creationId xmlns:p14="http://schemas.microsoft.com/office/powerpoint/2010/main" val="39919471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501006" cy="621837"/>
          </a:xfrm>
          <a:prstGeom prst="rect">
            <a:avLst/>
          </a:prstGeom>
          <a:noFill/>
        </p:spPr>
        <p:txBody>
          <a:bodyPr wrap="none" rtlCol="0">
            <a:spAutoFit/>
          </a:bodyPr>
          <a:lstStyle/>
          <a:p>
            <a:r>
              <a:rPr lang="en-US" altLang="zh-CN" sz="3441" dirty="0">
                <a:solidFill>
                  <a:schemeClr val="accent2">
                    <a:lumMod val="75000"/>
                  </a:schemeClr>
                </a:solidFill>
              </a:rPr>
              <a:t>r</a:t>
            </a:r>
            <a:r>
              <a:rPr lang="en-US" sz="3441" dirty="0">
                <a:solidFill>
                  <a:schemeClr val="accent2">
                    <a:lumMod val="75000"/>
                  </a:schemeClr>
                </a:solidFill>
              </a:rPr>
              <a:t>educe: basic</a:t>
            </a:r>
          </a:p>
        </p:txBody>
      </p:sp>
      <p:sp>
        <p:nvSpPr>
          <p:cNvPr id="11" name="Rectangle 10"/>
          <p:cNvSpPr/>
          <p:nvPr/>
        </p:nvSpPr>
        <p:spPr>
          <a:xfrm>
            <a:off x="636712" y="1199639"/>
            <a:ext cx="8496944" cy="955646"/>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The reduce(fun, </a:t>
            </a:r>
            <a:r>
              <a:rPr lang="en-US" altLang="zh-CN" sz="1870" dirty="0" err="1"/>
              <a:t>iterable</a:t>
            </a:r>
            <a:r>
              <a:rPr lang="en-US" altLang="zh-CN" sz="1870" dirty="0"/>
              <a:t>) function is used to apply a particular function passed in its argument to all of the list elements mentioned in the sequence passed along</a:t>
            </a:r>
          </a:p>
          <a:p>
            <a:pPr marL="342900" indent="-342900">
              <a:lnSpc>
                <a:spcPct val="100000"/>
              </a:lnSpc>
              <a:buFont typeface="Wingdings" pitchFamily="2" charset="2"/>
              <a:buChar char="q"/>
            </a:pPr>
            <a:r>
              <a:rPr lang="en-US" altLang="zh-CN" sz="1870" dirty="0"/>
              <a:t>This function is defined in </a:t>
            </a:r>
            <a:r>
              <a:rPr lang="en-US" altLang="zh-CN" sz="1870" dirty="0">
                <a:solidFill>
                  <a:srgbClr val="C00000"/>
                </a:solidFill>
              </a:rPr>
              <a:t>“</a:t>
            </a:r>
            <a:r>
              <a:rPr lang="en-US" altLang="zh-CN" sz="1870" dirty="0" err="1">
                <a:solidFill>
                  <a:srgbClr val="C00000"/>
                </a:solidFill>
              </a:rPr>
              <a:t>functools</a:t>
            </a:r>
            <a:r>
              <a:rPr lang="en-US" altLang="zh-CN" sz="1870" dirty="0">
                <a:solidFill>
                  <a:srgbClr val="C00000"/>
                </a:solidFill>
              </a:rPr>
              <a:t>” module</a:t>
            </a:r>
            <a:endParaRPr lang="en-US" altLang="zh-CN" sz="1870" dirty="0"/>
          </a:p>
        </p:txBody>
      </p:sp>
      <p:pic>
        <p:nvPicPr>
          <p:cNvPr id="3" name="Picture 2" descr="Text&#10;&#10;Description automatically generated">
            <a:extLst>
              <a:ext uri="{FF2B5EF4-FFF2-40B4-BE49-F238E27FC236}">
                <a16:creationId xmlns:a16="http://schemas.microsoft.com/office/drawing/2014/main" id="{2A6E7918-A486-4615-9ED2-107FB5256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18" y="2155285"/>
            <a:ext cx="5405398" cy="4713243"/>
          </a:xfrm>
          <a:prstGeom prst="rect">
            <a:avLst/>
          </a:prstGeom>
        </p:spPr>
      </p:pic>
      <p:pic>
        <p:nvPicPr>
          <p:cNvPr id="6" name="Picture 5" descr="Text&#10;&#10;Description automatically generated">
            <a:extLst>
              <a:ext uri="{FF2B5EF4-FFF2-40B4-BE49-F238E27FC236}">
                <a16:creationId xmlns:a16="http://schemas.microsoft.com/office/drawing/2014/main" id="{63980D96-88D5-4744-AFAF-B4495E446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833" y="2155285"/>
            <a:ext cx="3934085" cy="2050157"/>
          </a:xfrm>
          <a:prstGeom prst="rect">
            <a:avLst/>
          </a:prstGeom>
        </p:spPr>
      </p:pic>
      <p:pic>
        <p:nvPicPr>
          <p:cNvPr id="8" name="Picture 7">
            <a:extLst>
              <a:ext uri="{FF2B5EF4-FFF2-40B4-BE49-F238E27FC236}">
                <a16:creationId xmlns:a16="http://schemas.microsoft.com/office/drawing/2014/main" id="{268AC0DB-719E-4D77-BCA6-157586EE4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888" y="4861144"/>
            <a:ext cx="5352512" cy="599887"/>
          </a:xfrm>
          <a:prstGeom prst="rect">
            <a:avLst/>
          </a:prstGeom>
        </p:spPr>
      </p:pic>
      <p:pic>
        <p:nvPicPr>
          <p:cNvPr id="10" name="Picture 9" descr="Text&#10;&#10;Description automatically generated">
            <a:extLst>
              <a:ext uri="{FF2B5EF4-FFF2-40B4-BE49-F238E27FC236}">
                <a16:creationId xmlns:a16="http://schemas.microsoft.com/office/drawing/2014/main" id="{FD28A9F5-A789-48D7-8BB5-8522412B19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3617" y="5813918"/>
            <a:ext cx="352601" cy="515842"/>
          </a:xfrm>
          <a:prstGeom prst="rect">
            <a:avLst/>
          </a:prstGeom>
        </p:spPr>
      </p:pic>
      <p:sp>
        <p:nvSpPr>
          <p:cNvPr id="9" name="TextBox 8">
            <a:extLst>
              <a:ext uri="{FF2B5EF4-FFF2-40B4-BE49-F238E27FC236}">
                <a16:creationId xmlns:a16="http://schemas.microsoft.com/office/drawing/2014/main" id="{99026248-CED6-4799-BA10-E87038657099}"/>
              </a:ext>
            </a:extLst>
          </p:cNvPr>
          <p:cNvSpPr txBox="1"/>
          <p:nvPr/>
        </p:nvSpPr>
        <p:spPr>
          <a:xfrm>
            <a:off x="7345631" y="698507"/>
            <a:ext cx="2260555" cy="380425"/>
          </a:xfrm>
          <a:prstGeom prst="rect">
            <a:avLst/>
          </a:prstGeom>
          <a:noFill/>
          <a:ln w="19050">
            <a:solidFill>
              <a:srgbClr val="0070C0"/>
            </a:solidFill>
          </a:ln>
        </p:spPr>
        <p:txBody>
          <a:bodyPr wrap="none" rtlCol="0">
            <a:spAutoFit/>
          </a:bodyPr>
          <a:lstStyle/>
          <a:p>
            <a:r>
              <a:rPr lang="zh-CN" altLang="en-US" dirty="0">
                <a:solidFill>
                  <a:srgbClr val="C00000"/>
                </a:solidFill>
              </a:rPr>
              <a:t>从头到尾迭代：</a:t>
            </a:r>
            <a:r>
              <a:rPr lang="en-US" altLang="zh-CN" dirty="0">
                <a:solidFill>
                  <a:srgbClr val="C00000"/>
                </a:solidFill>
              </a:rPr>
              <a:t>sum</a:t>
            </a:r>
            <a:endParaRPr lang="en-CN" dirty="0">
              <a:solidFill>
                <a:srgbClr val="C00000"/>
              </a:solidFill>
            </a:endParaRPr>
          </a:p>
        </p:txBody>
      </p:sp>
    </p:spTree>
    <p:extLst>
      <p:ext uri="{BB962C8B-B14F-4D97-AF65-F5344CB8AC3E}">
        <p14:creationId xmlns:p14="http://schemas.microsoft.com/office/powerpoint/2010/main" val="2911894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3201517" cy="621837"/>
          </a:xfrm>
          <a:prstGeom prst="rect">
            <a:avLst/>
          </a:prstGeom>
          <a:noFill/>
        </p:spPr>
        <p:txBody>
          <a:bodyPr wrap="none" rtlCol="0">
            <a:spAutoFit/>
          </a:bodyPr>
          <a:lstStyle/>
          <a:p>
            <a:r>
              <a:rPr lang="en-US" altLang="zh-CN" sz="3441" dirty="0">
                <a:solidFill>
                  <a:schemeClr val="accent2">
                    <a:lumMod val="75000"/>
                  </a:schemeClr>
                </a:solidFill>
              </a:rPr>
              <a:t>r</a:t>
            </a:r>
            <a:r>
              <a:rPr lang="en-US" sz="3441" dirty="0">
                <a:solidFill>
                  <a:schemeClr val="accent2">
                    <a:lumMod val="75000"/>
                  </a:schemeClr>
                </a:solidFill>
              </a:rPr>
              <a:t>educe: </a:t>
            </a:r>
            <a:r>
              <a:rPr lang="en-US" altLang="zh-CN" sz="3441" dirty="0">
                <a:solidFill>
                  <a:schemeClr val="accent2">
                    <a:lumMod val="75000"/>
                  </a:schemeClr>
                </a:solidFill>
              </a:rPr>
              <a:t>initializer</a:t>
            </a:r>
            <a:endParaRPr lang="en-US" sz="344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11" name="Rectangle 10"/>
              <p:cNvSpPr/>
              <p:nvPr/>
            </p:nvSpPr>
            <p:spPr>
              <a:xfrm>
                <a:off x="708720" y="1504057"/>
                <a:ext cx="8640960" cy="1818959"/>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reduce(fun, </a:t>
                </a:r>
                <a:r>
                  <a:rPr lang="en-US" altLang="zh-CN" sz="1870" dirty="0" err="1"/>
                  <a:t>iter</a:t>
                </a:r>
                <a:r>
                  <a:rPr lang="en-US" altLang="zh-CN" sz="1870" dirty="0"/>
                  <a:t>, initial)</a:t>
                </a:r>
              </a:p>
              <a:p>
                <a:pPr marL="342900" indent="-342900">
                  <a:lnSpc>
                    <a:spcPct val="100000"/>
                  </a:lnSpc>
                  <a:buFont typeface="Wingdings" pitchFamily="2" charset="2"/>
                  <a:buChar char="q"/>
                </a:pPr>
                <a:r>
                  <a:rPr lang="en-US" altLang="zh-CN" sz="1870" dirty="0"/>
                  <a:t>reduce</a:t>
                </a:r>
                <a:r>
                  <a:rPr lang="zh-CN" altLang="en-US" sz="1870" dirty="0"/>
                  <a:t>的工作流程是：</a:t>
                </a:r>
              </a:p>
              <a:p>
                <a:pPr>
                  <a:lnSpc>
                    <a:spcPct val="100000"/>
                  </a:lnSpc>
                </a:pPr>
                <a:r>
                  <a:rPr lang="zh-CN" altLang="en-US" sz="1870" dirty="0"/>
                  <a:t> </a:t>
                </a:r>
                <a:r>
                  <a:rPr lang="en-US" altLang="zh-CN" sz="1870" dirty="0"/>
                  <a:t>1. </a:t>
                </a:r>
                <a:r>
                  <a:rPr lang="zh-CN" altLang="en-US" sz="1870" dirty="0"/>
                  <a:t>有</a:t>
                </a:r>
                <a:r>
                  <a:rPr lang="en-US" altLang="zh-CN" sz="1870" dirty="0"/>
                  <a:t>initial</a:t>
                </a:r>
                <a:r>
                  <a:rPr lang="zh-CN" altLang="en-US" sz="1870" dirty="0"/>
                  <a:t>参数的情况：</a:t>
                </a:r>
                <a:endParaRPr lang="en-US" altLang="zh-CN" sz="1870" dirty="0"/>
              </a:p>
              <a:p>
                <a:pPr algn="ctr">
                  <a:lnSpc>
                    <a:spcPct val="100000"/>
                  </a:lnSpc>
                </a:pPr>
                <a:r>
                  <a:rPr lang="en-US" altLang="zh-CN" sz="1870" dirty="0">
                    <a:solidFill>
                      <a:srgbClr val="C00000"/>
                    </a:solidFill>
                  </a:rPr>
                  <a:t>     </a:t>
                </a:r>
                <a14:m>
                  <m:oMath xmlns:m="http://schemas.openxmlformats.org/officeDocument/2006/math">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𝑦</m:t>
                        </m:r>
                      </m:e>
                      <m:sub>
                        <m:r>
                          <a:rPr lang="en-US" altLang="zh-CN" sz="1870" b="0" i="1" smtClean="0">
                            <a:solidFill>
                              <a:srgbClr val="C00000"/>
                            </a:solidFill>
                            <a:latin typeface="Cambria Math" panose="02040503050406030204" pitchFamily="18" charset="0"/>
                          </a:rPr>
                          <m:t>1</m:t>
                        </m:r>
                      </m:sub>
                    </m:sSub>
                    <m:r>
                      <a:rPr lang="en-US" altLang="zh-CN" sz="1870" b="0" i="1" smtClean="0">
                        <a:solidFill>
                          <a:srgbClr val="C00000"/>
                        </a:solidFill>
                        <a:latin typeface="Cambria Math" panose="02040503050406030204" pitchFamily="18" charset="0"/>
                      </a:rPr>
                      <m:t>=</m:t>
                    </m:r>
                    <m:r>
                      <a:rPr lang="en-US" altLang="zh-CN" sz="1870" b="0" i="1" smtClean="0">
                        <a:solidFill>
                          <a:srgbClr val="C00000"/>
                        </a:solidFill>
                        <a:latin typeface="Cambria Math" panose="02040503050406030204" pitchFamily="18" charset="0"/>
                      </a:rPr>
                      <m:t>𝑓</m:t>
                    </m:r>
                    <m:d>
                      <m:dPr>
                        <m:ctrlPr>
                          <a:rPr lang="en-US" altLang="zh-CN" sz="1870" b="0" i="1" smtClean="0">
                            <a:solidFill>
                              <a:srgbClr val="C00000"/>
                            </a:solidFill>
                            <a:latin typeface="Cambria Math" panose="02040503050406030204" pitchFamily="18" charset="0"/>
                          </a:rPr>
                        </m:ctrlPr>
                      </m:dPr>
                      <m:e>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𝑥</m:t>
                            </m:r>
                          </m:e>
                          <m:sub>
                            <m:r>
                              <a:rPr lang="en-US" altLang="zh-CN" sz="1870" b="0" i="1" smtClean="0">
                                <a:solidFill>
                                  <a:srgbClr val="C00000"/>
                                </a:solidFill>
                                <a:latin typeface="Cambria Math" panose="02040503050406030204" pitchFamily="18" charset="0"/>
                              </a:rPr>
                              <m:t>0</m:t>
                            </m:r>
                          </m:sub>
                        </m:sSub>
                        <m:r>
                          <a:rPr lang="en-US" altLang="zh-CN" sz="1870" b="0" i="1" smtClean="0">
                            <a:solidFill>
                              <a:srgbClr val="C00000"/>
                            </a:solidFill>
                            <a:latin typeface="Cambria Math" panose="02040503050406030204" pitchFamily="18" charset="0"/>
                          </a:rPr>
                          <m:t>,</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𝑥</m:t>
                            </m:r>
                          </m:e>
                          <m:sub>
                            <m:r>
                              <a:rPr lang="en-US" altLang="zh-CN" sz="1870" b="0" i="1" smtClean="0">
                                <a:solidFill>
                                  <a:srgbClr val="C00000"/>
                                </a:solidFill>
                                <a:latin typeface="Cambria Math" panose="02040503050406030204" pitchFamily="18" charset="0"/>
                              </a:rPr>
                              <m:t>1</m:t>
                            </m:r>
                          </m:sub>
                        </m:sSub>
                      </m:e>
                    </m:d>
                    <m:r>
                      <a:rPr lang="en-US" altLang="zh-CN" sz="1870" b="0" i="1" smtClean="0">
                        <a:solidFill>
                          <a:srgbClr val="C00000"/>
                        </a:solidFill>
                        <a:latin typeface="Cambria Math" panose="02040503050406030204" pitchFamily="18" charset="0"/>
                      </a:rPr>
                      <m:t>, </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𝑦</m:t>
                        </m:r>
                      </m:e>
                      <m:sub>
                        <m:r>
                          <a:rPr lang="en-US" altLang="zh-CN" sz="1870" b="0" i="1" smtClean="0">
                            <a:solidFill>
                              <a:srgbClr val="C00000"/>
                            </a:solidFill>
                            <a:latin typeface="Cambria Math" panose="02040503050406030204" pitchFamily="18" charset="0"/>
                          </a:rPr>
                          <m:t>2</m:t>
                        </m:r>
                      </m:sub>
                    </m:sSub>
                    <m:r>
                      <a:rPr lang="en-US" altLang="zh-CN" sz="1870" b="0" i="1" smtClean="0">
                        <a:solidFill>
                          <a:srgbClr val="C00000"/>
                        </a:solidFill>
                        <a:latin typeface="Cambria Math" panose="02040503050406030204" pitchFamily="18" charset="0"/>
                      </a:rPr>
                      <m:t>=</m:t>
                    </m:r>
                    <m:r>
                      <a:rPr lang="en-US" altLang="zh-CN" sz="1870" b="0" i="1" smtClean="0">
                        <a:solidFill>
                          <a:srgbClr val="C00000"/>
                        </a:solidFill>
                        <a:latin typeface="Cambria Math" panose="02040503050406030204" pitchFamily="18" charset="0"/>
                      </a:rPr>
                      <m:t>𝑓</m:t>
                    </m:r>
                    <m:d>
                      <m:dPr>
                        <m:ctrlPr>
                          <a:rPr lang="en-US" altLang="zh-CN" sz="1870" b="0" i="1" smtClean="0">
                            <a:solidFill>
                              <a:srgbClr val="C00000"/>
                            </a:solidFill>
                            <a:latin typeface="Cambria Math" panose="02040503050406030204" pitchFamily="18" charset="0"/>
                          </a:rPr>
                        </m:ctrlPr>
                      </m:dPr>
                      <m:e>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𝑦</m:t>
                            </m:r>
                          </m:e>
                          <m:sub>
                            <m:r>
                              <a:rPr lang="en-US" altLang="zh-CN" sz="1870" b="0" i="1" smtClean="0">
                                <a:solidFill>
                                  <a:srgbClr val="C00000"/>
                                </a:solidFill>
                                <a:latin typeface="Cambria Math" panose="02040503050406030204" pitchFamily="18" charset="0"/>
                              </a:rPr>
                              <m:t>1</m:t>
                            </m:r>
                          </m:sub>
                        </m:sSub>
                        <m:r>
                          <a:rPr lang="en-US" altLang="zh-CN" sz="1870" b="0" i="1" smtClean="0">
                            <a:solidFill>
                              <a:srgbClr val="C00000"/>
                            </a:solidFill>
                            <a:latin typeface="Cambria Math" panose="02040503050406030204" pitchFamily="18" charset="0"/>
                          </a:rPr>
                          <m:t>,</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𝑥</m:t>
                            </m:r>
                          </m:e>
                          <m:sub>
                            <m:r>
                              <a:rPr lang="en-US" altLang="zh-CN" sz="1870" b="0" i="1" smtClean="0">
                                <a:solidFill>
                                  <a:srgbClr val="C00000"/>
                                </a:solidFill>
                                <a:latin typeface="Cambria Math" panose="02040503050406030204" pitchFamily="18" charset="0"/>
                              </a:rPr>
                              <m:t>2</m:t>
                            </m:r>
                          </m:sub>
                        </m:sSub>
                      </m:e>
                    </m:d>
                    <m:r>
                      <a:rPr lang="en-US" altLang="zh-CN" sz="1870" b="0" i="1" smtClean="0">
                        <a:solidFill>
                          <a:srgbClr val="C00000"/>
                        </a:solidFill>
                        <a:latin typeface="Cambria Math" panose="02040503050406030204" pitchFamily="18" charset="0"/>
                      </a:rPr>
                      <m:t>,…,</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𝑓</m:t>
                        </m:r>
                      </m:e>
                      <m:sub>
                        <m:r>
                          <a:rPr lang="en-US" altLang="zh-CN" sz="1870" b="0" i="1" smtClean="0">
                            <a:solidFill>
                              <a:srgbClr val="C00000"/>
                            </a:solidFill>
                            <a:latin typeface="Cambria Math" panose="02040503050406030204" pitchFamily="18" charset="0"/>
                          </a:rPr>
                          <m:t>𝑛</m:t>
                        </m:r>
                      </m:sub>
                    </m:sSub>
                    <m:r>
                      <a:rPr lang="en-US" altLang="zh-CN" sz="1870" b="0" i="1" smtClean="0">
                        <a:solidFill>
                          <a:srgbClr val="C00000"/>
                        </a:solidFill>
                        <a:latin typeface="Cambria Math" panose="02040503050406030204" pitchFamily="18" charset="0"/>
                      </a:rPr>
                      <m:t>=</m:t>
                    </m:r>
                    <m:r>
                      <a:rPr lang="en-US" altLang="zh-CN" sz="1870" b="0" i="1" smtClean="0">
                        <a:solidFill>
                          <a:srgbClr val="C00000"/>
                        </a:solidFill>
                        <a:latin typeface="Cambria Math" panose="02040503050406030204" pitchFamily="18" charset="0"/>
                      </a:rPr>
                      <m:t>𝑓</m:t>
                    </m:r>
                    <m:r>
                      <a:rPr lang="en-US" altLang="zh-CN" sz="1870" b="0" i="1" smtClean="0">
                        <a:solidFill>
                          <a:srgbClr val="C00000"/>
                        </a:solidFill>
                        <a:latin typeface="Cambria Math" panose="02040503050406030204" pitchFamily="18" charset="0"/>
                      </a:rPr>
                      <m:t>(</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𝑦</m:t>
                        </m:r>
                      </m:e>
                      <m:sub>
                        <m:r>
                          <a:rPr lang="en-US" altLang="zh-CN" sz="1870" b="0" i="1" smtClean="0">
                            <a:solidFill>
                              <a:srgbClr val="C00000"/>
                            </a:solidFill>
                            <a:latin typeface="Cambria Math" panose="02040503050406030204" pitchFamily="18" charset="0"/>
                          </a:rPr>
                          <m:t>𝑛</m:t>
                        </m:r>
                        <m:r>
                          <a:rPr lang="en-US" altLang="zh-CN" sz="1870" b="0" i="1" smtClean="0">
                            <a:solidFill>
                              <a:srgbClr val="C00000"/>
                            </a:solidFill>
                            <a:latin typeface="Cambria Math" panose="02040503050406030204" pitchFamily="18" charset="0"/>
                          </a:rPr>
                          <m:t>−1</m:t>
                        </m:r>
                      </m:sub>
                    </m:sSub>
                    <m:r>
                      <a:rPr lang="en-US" altLang="zh-CN" sz="1870" b="0" i="1" smtClean="0">
                        <a:solidFill>
                          <a:srgbClr val="C00000"/>
                        </a:solidFill>
                        <a:latin typeface="Cambria Math" panose="02040503050406030204" pitchFamily="18" charset="0"/>
                      </a:rPr>
                      <m:t>,</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𝑥</m:t>
                        </m:r>
                      </m:e>
                      <m:sub>
                        <m:r>
                          <a:rPr lang="en-US" altLang="zh-CN" sz="1870" b="0" i="1" smtClean="0">
                            <a:solidFill>
                              <a:srgbClr val="C00000"/>
                            </a:solidFill>
                            <a:latin typeface="Cambria Math" panose="02040503050406030204" pitchFamily="18" charset="0"/>
                          </a:rPr>
                          <m:t>𝑛</m:t>
                        </m:r>
                      </m:sub>
                    </m:sSub>
                    <m:r>
                      <a:rPr lang="en-US" altLang="zh-CN" sz="1870" b="0" i="1" smtClean="0">
                        <a:solidFill>
                          <a:srgbClr val="C00000"/>
                        </a:solidFill>
                        <a:latin typeface="Cambria Math" panose="02040503050406030204" pitchFamily="18" charset="0"/>
                      </a:rPr>
                      <m:t>)</m:t>
                    </m:r>
                  </m:oMath>
                </a14:m>
                <a:endParaRPr lang="zh-CN" altLang="en-US" sz="1870" dirty="0">
                  <a:solidFill>
                    <a:srgbClr val="C00000"/>
                  </a:solidFill>
                </a:endParaRPr>
              </a:p>
              <a:p>
                <a:pPr>
                  <a:lnSpc>
                    <a:spcPct val="100000"/>
                  </a:lnSpc>
                </a:pPr>
                <a:r>
                  <a:rPr lang="zh-CN" altLang="en-US" sz="1870" dirty="0"/>
                  <a:t> </a:t>
                </a:r>
                <a:r>
                  <a:rPr lang="en-US" altLang="zh-CN" sz="1870" dirty="0"/>
                  <a:t>2. </a:t>
                </a:r>
                <a:r>
                  <a:rPr lang="zh-CN" altLang="en-US" sz="1870" dirty="0"/>
                  <a:t>没有</a:t>
                </a:r>
                <a:r>
                  <a:rPr lang="en-US" altLang="zh-CN" sz="1870" dirty="0"/>
                  <a:t>initial</a:t>
                </a:r>
                <a:r>
                  <a:rPr lang="zh-CN" altLang="en-US" sz="1870" dirty="0"/>
                  <a:t>参数的情况： </a:t>
                </a:r>
                <a:endParaRPr lang="en-US" altLang="zh-CN" sz="1870"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𝑦</m:t>
                          </m:r>
                        </m:e>
                        <m:sub>
                          <m:r>
                            <a:rPr lang="en-US" altLang="zh-CN" sz="1870" b="0" i="1" smtClean="0">
                              <a:solidFill>
                                <a:srgbClr val="C00000"/>
                              </a:solidFill>
                              <a:latin typeface="Cambria Math" panose="02040503050406030204" pitchFamily="18" charset="0"/>
                            </a:rPr>
                            <m:t>1</m:t>
                          </m:r>
                        </m:sub>
                      </m:sSub>
                      <m:r>
                        <a:rPr lang="en-US" altLang="zh-CN" sz="1870" b="0" i="1" smtClean="0">
                          <a:solidFill>
                            <a:srgbClr val="C00000"/>
                          </a:solidFill>
                          <a:latin typeface="Cambria Math" panose="02040503050406030204" pitchFamily="18" charset="0"/>
                        </a:rPr>
                        <m:t>=</m:t>
                      </m:r>
                      <m:r>
                        <a:rPr lang="en-US" altLang="zh-CN" sz="1870" b="0" i="1" smtClean="0">
                          <a:solidFill>
                            <a:srgbClr val="C00000"/>
                          </a:solidFill>
                          <a:latin typeface="Cambria Math" panose="02040503050406030204" pitchFamily="18" charset="0"/>
                        </a:rPr>
                        <m:t>𝑓</m:t>
                      </m:r>
                      <m:d>
                        <m:dPr>
                          <m:ctrlPr>
                            <a:rPr lang="en-US" altLang="zh-CN" sz="1870" b="0" i="1" smtClean="0">
                              <a:solidFill>
                                <a:srgbClr val="C00000"/>
                              </a:solidFill>
                              <a:latin typeface="Cambria Math" panose="02040503050406030204" pitchFamily="18" charset="0"/>
                            </a:rPr>
                          </m:ctrlPr>
                        </m:dPr>
                        <m:e>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𝑥</m:t>
                              </m:r>
                            </m:e>
                            <m:sub>
                              <m:r>
                                <a:rPr lang="en-US" altLang="zh-CN" sz="1870" b="0" i="1" smtClean="0">
                                  <a:solidFill>
                                    <a:srgbClr val="C00000"/>
                                  </a:solidFill>
                                  <a:latin typeface="Cambria Math" panose="02040503050406030204" pitchFamily="18" charset="0"/>
                                </a:rPr>
                                <m:t>1</m:t>
                              </m:r>
                            </m:sub>
                          </m:sSub>
                          <m:r>
                            <a:rPr lang="en-US" altLang="zh-CN" sz="1870" b="0" i="1" smtClean="0">
                              <a:solidFill>
                                <a:srgbClr val="C00000"/>
                              </a:solidFill>
                              <a:latin typeface="Cambria Math" panose="02040503050406030204" pitchFamily="18" charset="0"/>
                            </a:rPr>
                            <m:t>,</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𝑥</m:t>
                              </m:r>
                            </m:e>
                            <m:sub>
                              <m:r>
                                <a:rPr lang="en-US" altLang="zh-CN" sz="1870" b="0" i="1" smtClean="0">
                                  <a:solidFill>
                                    <a:srgbClr val="C00000"/>
                                  </a:solidFill>
                                  <a:latin typeface="Cambria Math" panose="02040503050406030204" pitchFamily="18" charset="0"/>
                                </a:rPr>
                                <m:t>2</m:t>
                              </m:r>
                            </m:sub>
                          </m:sSub>
                        </m:e>
                      </m:d>
                      <m:r>
                        <a:rPr lang="en-US" altLang="zh-CN" sz="1870" b="0" i="1" smtClean="0">
                          <a:solidFill>
                            <a:srgbClr val="C00000"/>
                          </a:solidFill>
                          <a:latin typeface="Cambria Math" panose="02040503050406030204" pitchFamily="18" charset="0"/>
                        </a:rPr>
                        <m:t>, </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𝑦</m:t>
                          </m:r>
                        </m:e>
                        <m:sub>
                          <m:r>
                            <a:rPr lang="en-US" altLang="zh-CN" sz="1870" b="0" i="1" smtClean="0">
                              <a:solidFill>
                                <a:srgbClr val="C00000"/>
                              </a:solidFill>
                              <a:latin typeface="Cambria Math" panose="02040503050406030204" pitchFamily="18" charset="0"/>
                            </a:rPr>
                            <m:t>2</m:t>
                          </m:r>
                        </m:sub>
                      </m:sSub>
                      <m:r>
                        <a:rPr lang="en-US" altLang="zh-CN" sz="1870" b="0" i="1" smtClean="0">
                          <a:solidFill>
                            <a:srgbClr val="C00000"/>
                          </a:solidFill>
                          <a:latin typeface="Cambria Math" panose="02040503050406030204" pitchFamily="18" charset="0"/>
                        </a:rPr>
                        <m:t>=</m:t>
                      </m:r>
                      <m:r>
                        <a:rPr lang="en-US" altLang="zh-CN" sz="1870" b="0" i="1" smtClean="0">
                          <a:solidFill>
                            <a:srgbClr val="C00000"/>
                          </a:solidFill>
                          <a:latin typeface="Cambria Math" panose="02040503050406030204" pitchFamily="18" charset="0"/>
                        </a:rPr>
                        <m:t>𝑓</m:t>
                      </m:r>
                      <m:d>
                        <m:dPr>
                          <m:ctrlPr>
                            <a:rPr lang="en-US" altLang="zh-CN" sz="1870" b="0" i="1" smtClean="0">
                              <a:solidFill>
                                <a:srgbClr val="C00000"/>
                              </a:solidFill>
                              <a:latin typeface="Cambria Math" panose="02040503050406030204" pitchFamily="18" charset="0"/>
                            </a:rPr>
                          </m:ctrlPr>
                        </m:dPr>
                        <m:e>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𝑦</m:t>
                              </m:r>
                            </m:e>
                            <m:sub>
                              <m:r>
                                <a:rPr lang="en-US" altLang="zh-CN" sz="1870" b="0" i="1" smtClean="0">
                                  <a:solidFill>
                                    <a:srgbClr val="C00000"/>
                                  </a:solidFill>
                                  <a:latin typeface="Cambria Math" panose="02040503050406030204" pitchFamily="18" charset="0"/>
                                </a:rPr>
                                <m:t>1</m:t>
                              </m:r>
                            </m:sub>
                          </m:sSub>
                          <m:r>
                            <a:rPr lang="en-US" altLang="zh-CN" sz="1870" b="0" i="1" smtClean="0">
                              <a:solidFill>
                                <a:srgbClr val="C00000"/>
                              </a:solidFill>
                              <a:latin typeface="Cambria Math" panose="02040503050406030204" pitchFamily="18" charset="0"/>
                            </a:rPr>
                            <m:t>,</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𝑥</m:t>
                              </m:r>
                            </m:e>
                            <m:sub>
                              <m:r>
                                <a:rPr lang="en-US" altLang="zh-CN" sz="1870" b="0" i="1" smtClean="0">
                                  <a:solidFill>
                                    <a:srgbClr val="C00000"/>
                                  </a:solidFill>
                                  <a:latin typeface="Cambria Math" panose="02040503050406030204" pitchFamily="18" charset="0"/>
                                </a:rPr>
                                <m:t>2</m:t>
                              </m:r>
                            </m:sub>
                          </m:sSub>
                        </m:e>
                      </m:d>
                      <m:r>
                        <a:rPr lang="en-US" altLang="zh-CN" sz="1870" b="0" i="1" smtClean="0">
                          <a:solidFill>
                            <a:srgbClr val="C00000"/>
                          </a:solidFill>
                          <a:latin typeface="Cambria Math" panose="02040503050406030204" pitchFamily="18" charset="0"/>
                        </a:rPr>
                        <m:t>,…,</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𝑓</m:t>
                          </m:r>
                        </m:e>
                        <m:sub>
                          <m:r>
                            <a:rPr lang="en-US" altLang="zh-CN" sz="1870" b="0" i="1" smtClean="0">
                              <a:solidFill>
                                <a:srgbClr val="C00000"/>
                              </a:solidFill>
                              <a:latin typeface="Cambria Math" panose="02040503050406030204" pitchFamily="18" charset="0"/>
                            </a:rPr>
                            <m:t>𝑛</m:t>
                          </m:r>
                        </m:sub>
                      </m:sSub>
                      <m:r>
                        <a:rPr lang="en-US" altLang="zh-CN" sz="1870" b="0" i="1" smtClean="0">
                          <a:solidFill>
                            <a:srgbClr val="C00000"/>
                          </a:solidFill>
                          <a:latin typeface="Cambria Math" panose="02040503050406030204" pitchFamily="18" charset="0"/>
                        </a:rPr>
                        <m:t>=</m:t>
                      </m:r>
                      <m:r>
                        <a:rPr lang="en-US" altLang="zh-CN" sz="1870" b="0" i="1" smtClean="0">
                          <a:solidFill>
                            <a:srgbClr val="C00000"/>
                          </a:solidFill>
                          <a:latin typeface="Cambria Math" panose="02040503050406030204" pitchFamily="18" charset="0"/>
                        </a:rPr>
                        <m:t>𝑓</m:t>
                      </m:r>
                      <m:r>
                        <a:rPr lang="en-US" altLang="zh-CN" sz="1870" b="0" i="1" smtClean="0">
                          <a:solidFill>
                            <a:srgbClr val="C00000"/>
                          </a:solidFill>
                          <a:latin typeface="Cambria Math" panose="02040503050406030204" pitchFamily="18" charset="0"/>
                        </a:rPr>
                        <m:t>(</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𝑦</m:t>
                          </m:r>
                        </m:e>
                        <m:sub>
                          <m:r>
                            <a:rPr lang="en-US" altLang="zh-CN" sz="1870" b="0" i="1" smtClean="0">
                              <a:solidFill>
                                <a:srgbClr val="C00000"/>
                              </a:solidFill>
                              <a:latin typeface="Cambria Math" panose="02040503050406030204" pitchFamily="18" charset="0"/>
                            </a:rPr>
                            <m:t>𝑛</m:t>
                          </m:r>
                          <m:r>
                            <a:rPr lang="en-US" altLang="zh-CN" sz="1870" b="0" i="1" smtClean="0">
                              <a:solidFill>
                                <a:srgbClr val="C00000"/>
                              </a:solidFill>
                              <a:latin typeface="Cambria Math" panose="02040503050406030204" pitchFamily="18" charset="0"/>
                            </a:rPr>
                            <m:t>−1</m:t>
                          </m:r>
                        </m:sub>
                      </m:sSub>
                      <m:r>
                        <a:rPr lang="en-US" altLang="zh-CN" sz="1870" b="0" i="1" smtClean="0">
                          <a:solidFill>
                            <a:srgbClr val="C00000"/>
                          </a:solidFill>
                          <a:latin typeface="Cambria Math" panose="02040503050406030204" pitchFamily="18" charset="0"/>
                        </a:rPr>
                        <m:t>,</m:t>
                      </m:r>
                      <m:sSub>
                        <m:sSubPr>
                          <m:ctrlPr>
                            <a:rPr lang="en-US" altLang="zh-CN" sz="1870" b="0" i="1" smtClean="0">
                              <a:solidFill>
                                <a:srgbClr val="C00000"/>
                              </a:solidFill>
                              <a:latin typeface="Cambria Math" panose="02040503050406030204" pitchFamily="18" charset="0"/>
                            </a:rPr>
                          </m:ctrlPr>
                        </m:sSubPr>
                        <m:e>
                          <m:r>
                            <a:rPr lang="en-US" altLang="zh-CN" sz="1870" b="0" i="1" smtClean="0">
                              <a:solidFill>
                                <a:srgbClr val="C00000"/>
                              </a:solidFill>
                              <a:latin typeface="Cambria Math" panose="02040503050406030204" pitchFamily="18" charset="0"/>
                            </a:rPr>
                            <m:t>𝑥</m:t>
                          </m:r>
                        </m:e>
                        <m:sub>
                          <m:r>
                            <a:rPr lang="en-US" altLang="zh-CN" sz="1870" b="0" i="1" smtClean="0">
                              <a:solidFill>
                                <a:srgbClr val="C00000"/>
                              </a:solidFill>
                              <a:latin typeface="Cambria Math" panose="02040503050406030204" pitchFamily="18" charset="0"/>
                            </a:rPr>
                            <m:t>𝑛</m:t>
                          </m:r>
                        </m:sub>
                      </m:sSub>
                      <m:r>
                        <a:rPr lang="en-US" altLang="zh-CN" sz="1870" b="0" i="1" smtClean="0">
                          <a:solidFill>
                            <a:srgbClr val="C00000"/>
                          </a:solidFill>
                          <a:latin typeface="Cambria Math" panose="02040503050406030204" pitchFamily="18" charset="0"/>
                        </a:rPr>
                        <m:t>)</m:t>
                      </m:r>
                    </m:oMath>
                  </m:oMathPara>
                </a14:m>
                <a:endParaRPr lang="zh-CN" altLang="en-US" sz="1870" dirty="0">
                  <a:solidFill>
                    <a:srgbClr val="C0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08720" y="1504057"/>
                <a:ext cx="8640960" cy="1818959"/>
              </a:xfrm>
              <a:prstGeom prst="rect">
                <a:avLst/>
              </a:prstGeom>
              <a:blipFill>
                <a:blip r:embed="rId2"/>
                <a:stretch>
                  <a:fillRect l="-494" t="-1678" b="-2685"/>
                </a:stretch>
              </a:blipFill>
            </p:spPr>
            <p:txBody>
              <a:bodyPr/>
              <a:lstStyle/>
              <a:p>
                <a:r>
                  <a:rPr lang="zh-CN" altLang="en-US">
                    <a:noFill/>
                  </a:rPr>
                  <a:t> </a:t>
                </a:r>
              </a:p>
            </p:txBody>
          </p:sp>
        </mc:Fallback>
      </mc:AlternateContent>
      <p:sp>
        <p:nvSpPr>
          <p:cNvPr id="5" name="TextBox 4">
            <a:extLst>
              <a:ext uri="{FF2B5EF4-FFF2-40B4-BE49-F238E27FC236}">
                <a16:creationId xmlns:a16="http://schemas.microsoft.com/office/drawing/2014/main" id="{AAE6807D-1D27-412F-BAE0-A9101D877280}"/>
              </a:ext>
            </a:extLst>
          </p:cNvPr>
          <p:cNvSpPr txBox="1"/>
          <p:nvPr/>
        </p:nvSpPr>
        <p:spPr>
          <a:xfrm>
            <a:off x="7345631" y="698507"/>
            <a:ext cx="2260555" cy="380425"/>
          </a:xfrm>
          <a:prstGeom prst="rect">
            <a:avLst/>
          </a:prstGeom>
          <a:noFill/>
          <a:ln w="19050">
            <a:solidFill>
              <a:srgbClr val="0070C0"/>
            </a:solidFill>
          </a:ln>
        </p:spPr>
        <p:txBody>
          <a:bodyPr wrap="none" rtlCol="0">
            <a:spAutoFit/>
          </a:bodyPr>
          <a:lstStyle/>
          <a:p>
            <a:r>
              <a:rPr lang="zh-CN" altLang="en-US" dirty="0">
                <a:solidFill>
                  <a:srgbClr val="C00000"/>
                </a:solidFill>
              </a:rPr>
              <a:t>从头到尾迭代：</a:t>
            </a:r>
            <a:r>
              <a:rPr lang="en-US" altLang="zh-CN" dirty="0">
                <a:solidFill>
                  <a:srgbClr val="C00000"/>
                </a:solidFill>
              </a:rPr>
              <a:t>sum</a:t>
            </a:r>
            <a:endParaRPr lang="en-CN" dirty="0">
              <a:solidFill>
                <a:srgbClr val="C00000"/>
              </a:solidFill>
            </a:endParaRPr>
          </a:p>
        </p:txBody>
      </p:sp>
    </p:spTree>
    <p:extLst>
      <p:ext uri="{BB962C8B-B14F-4D97-AF65-F5344CB8AC3E}">
        <p14:creationId xmlns:p14="http://schemas.microsoft.com/office/powerpoint/2010/main" val="312415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6445995" cy="621837"/>
          </a:xfrm>
          <a:prstGeom prst="rect">
            <a:avLst/>
          </a:prstGeom>
          <a:noFill/>
        </p:spPr>
        <p:txBody>
          <a:bodyPr wrap="none" rtlCol="0">
            <a:spAutoFit/>
          </a:bodyPr>
          <a:lstStyle/>
          <a:p>
            <a:r>
              <a:rPr lang="en-US" altLang="zh-CN" sz="3441" dirty="0">
                <a:solidFill>
                  <a:schemeClr val="accent2">
                    <a:lumMod val="75000"/>
                  </a:schemeClr>
                </a:solidFill>
              </a:rPr>
              <a:t>Random: choice(), shuffle(), sample()</a:t>
            </a:r>
            <a:endParaRPr lang="en-US" sz="3441" dirty="0">
              <a:solidFill>
                <a:schemeClr val="accent2">
                  <a:lumMod val="75000"/>
                </a:schemeClr>
              </a:solidFill>
            </a:endParaRPr>
          </a:p>
        </p:txBody>
      </p:sp>
      <p:sp>
        <p:nvSpPr>
          <p:cNvPr id="11" name="Rectangle 10"/>
          <p:cNvSpPr/>
          <p:nvPr/>
        </p:nvSpPr>
        <p:spPr>
          <a:xfrm>
            <a:off x="981114" y="1199639"/>
            <a:ext cx="8496944" cy="2106731"/>
          </a:xfrm>
          <a:prstGeom prst="rect">
            <a:avLst/>
          </a:prstGeom>
        </p:spPr>
        <p:txBody>
          <a:bodyPr wrap="square">
            <a:spAutoFit/>
          </a:bodyPr>
          <a:lstStyle/>
          <a:p>
            <a:pPr marL="342900" indent="-342900">
              <a:buFont typeface="Wingdings" pitchFamily="2" charset="2"/>
              <a:buChar char="q"/>
            </a:pPr>
            <a:r>
              <a:rPr lang="en-US" altLang="zh-CN" sz="1870" dirty="0" err="1"/>
              <a:t>random.choice</a:t>
            </a:r>
            <a:r>
              <a:rPr lang="en-US" altLang="zh-CN" sz="1870" dirty="0"/>
              <a:t>(): Return a random element from the non-empty sequence seq</a:t>
            </a:r>
          </a:p>
          <a:p>
            <a:pPr marL="818342" lvl="1" indent="-342900">
              <a:buFont typeface="Wingdings" pitchFamily="2" charset="2"/>
              <a:buChar char="q"/>
            </a:pPr>
            <a:r>
              <a:rPr lang="en-US" altLang="zh-CN" sz="1870" dirty="0" err="1"/>
              <a:t>random.choices</a:t>
            </a:r>
            <a:r>
              <a:rPr lang="en-US" altLang="zh-CN" sz="1870" dirty="0"/>
              <a:t>(population, weights=None, *, </a:t>
            </a:r>
            <a:r>
              <a:rPr lang="en-US" altLang="zh-CN" sz="1870" dirty="0" err="1"/>
              <a:t>cum_weights</a:t>
            </a:r>
            <a:r>
              <a:rPr lang="en-US" altLang="zh-CN" sz="1870" dirty="0"/>
              <a:t>=None, k=1): Return a k sized list of elements chosen from the population with replacement.</a:t>
            </a:r>
          </a:p>
          <a:p>
            <a:pPr marL="342900" indent="-342900">
              <a:buFont typeface="Wingdings" pitchFamily="2" charset="2"/>
              <a:buChar char="q"/>
            </a:pPr>
            <a:r>
              <a:rPr lang="en-US" altLang="zh-CN" sz="1870" dirty="0" err="1"/>
              <a:t>random.shuffle</a:t>
            </a:r>
            <a:r>
              <a:rPr lang="en-US" altLang="zh-CN" sz="1870" dirty="0"/>
              <a:t>(): Shuffle the sequence x in place</a:t>
            </a:r>
          </a:p>
          <a:p>
            <a:pPr marL="342900" indent="-342900">
              <a:buFont typeface="Wingdings" pitchFamily="2" charset="2"/>
              <a:buChar char="q"/>
            </a:pPr>
            <a:r>
              <a:rPr lang="en-US" altLang="zh-CN" sz="1870" dirty="0" err="1"/>
              <a:t>random.sample</a:t>
            </a:r>
            <a:r>
              <a:rPr lang="en-US" altLang="zh-CN" sz="1870" dirty="0"/>
              <a:t>(): Return a k length list of unique elements chosen from the population sequence or set. </a:t>
            </a:r>
          </a:p>
          <a:p>
            <a:pPr marL="342900" indent="-342900">
              <a:buFont typeface="Wingdings" pitchFamily="2" charset="2"/>
              <a:buChar char="q"/>
            </a:pPr>
            <a:r>
              <a:rPr lang="en-US" altLang="zh-CN" sz="1870" dirty="0">
                <a:solidFill>
                  <a:srgbClr val="C00000"/>
                </a:solidFill>
                <a:hlinkClick r:id="rId2"/>
              </a:rPr>
              <a:t>https://docs.python.org/3/library/random.html</a:t>
            </a:r>
            <a:endParaRPr lang="en-US" altLang="zh-CN" sz="1870" dirty="0">
              <a:solidFill>
                <a:srgbClr val="C00000"/>
              </a:solidFill>
            </a:endParaRPr>
          </a:p>
        </p:txBody>
      </p:sp>
      <p:pic>
        <p:nvPicPr>
          <p:cNvPr id="8" name="Picture 7" descr="A picture containing text&#10;&#10;Description automatically generated">
            <a:extLst>
              <a:ext uri="{FF2B5EF4-FFF2-40B4-BE49-F238E27FC236}">
                <a16:creationId xmlns:a16="http://schemas.microsoft.com/office/drawing/2014/main" id="{E2A66639-7A6B-46BF-9040-40E9A1037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586" y="3592289"/>
            <a:ext cx="1457325" cy="50482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C32E6B36-6983-4F3D-9F45-195696C11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372" y="4824023"/>
            <a:ext cx="1447800" cy="476250"/>
          </a:xfrm>
          <a:prstGeom prst="rect">
            <a:avLst/>
          </a:prstGeom>
        </p:spPr>
      </p:pic>
      <p:pic>
        <p:nvPicPr>
          <p:cNvPr id="16" name="Picture 15" descr="Text&#10;&#10;Description automatically generated">
            <a:extLst>
              <a:ext uri="{FF2B5EF4-FFF2-40B4-BE49-F238E27FC236}">
                <a16:creationId xmlns:a16="http://schemas.microsoft.com/office/drawing/2014/main" id="{106F543D-762A-4C1A-8358-4D506E283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6792" y="3488767"/>
            <a:ext cx="2400292" cy="2106731"/>
          </a:xfrm>
          <a:prstGeom prst="rect">
            <a:avLst/>
          </a:prstGeom>
        </p:spPr>
      </p:pic>
    </p:spTree>
    <p:extLst>
      <p:ext uri="{BB962C8B-B14F-4D97-AF65-F5344CB8AC3E}">
        <p14:creationId xmlns:p14="http://schemas.microsoft.com/office/powerpoint/2010/main" val="4059428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0DB15E23-14FC-4804-B19C-7E18E8ECA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797" y="855985"/>
            <a:ext cx="5456467" cy="415669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D4348355-AE66-4CF2-B70C-C3C66A341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492" y="5320481"/>
            <a:ext cx="6973416" cy="1110484"/>
          </a:xfrm>
          <a:prstGeom prst="rect">
            <a:avLst/>
          </a:prstGeom>
        </p:spPr>
      </p:pic>
    </p:spTree>
    <p:extLst>
      <p:ext uri="{BB962C8B-B14F-4D97-AF65-F5344CB8AC3E}">
        <p14:creationId xmlns:p14="http://schemas.microsoft.com/office/powerpoint/2010/main" val="24585924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282997" cy="621837"/>
          </a:xfrm>
          <a:prstGeom prst="rect">
            <a:avLst/>
          </a:prstGeom>
          <a:noFill/>
        </p:spPr>
        <p:txBody>
          <a:bodyPr wrap="none" rtlCol="0">
            <a:spAutoFit/>
          </a:bodyPr>
          <a:lstStyle/>
          <a:p>
            <a:r>
              <a:rPr lang="en-US" sz="3441" dirty="0">
                <a:solidFill>
                  <a:schemeClr val="accent2">
                    <a:lumMod val="75000"/>
                  </a:schemeClr>
                </a:solidFill>
              </a:rPr>
              <a:t>Example 1: </a:t>
            </a:r>
          </a:p>
        </p:txBody>
      </p:sp>
      <p:sp>
        <p:nvSpPr>
          <p:cNvPr id="11" name="Rectangle 10"/>
          <p:cNvSpPr/>
          <p:nvPr/>
        </p:nvSpPr>
        <p:spPr>
          <a:xfrm>
            <a:off x="636712" y="1199639"/>
            <a:ext cx="8496944" cy="380104"/>
          </a:xfrm>
          <a:prstGeom prst="rect">
            <a:avLst/>
          </a:prstGeom>
        </p:spPr>
        <p:txBody>
          <a:bodyPr wrap="square">
            <a:spAutoFit/>
          </a:bodyPr>
          <a:lstStyle/>
          <a:p>
            <a:pPr marL="342900" indent="-342900">
              <a:lnSpc>
                <a:spcPct val="100000"/>
              </a:lnSpc>
              <a:buFont typeface="Wingdings" pitchFamily="2" charset="2"/>
              <a:buChar char="q"/>
            </a:pPr>
            <a:r>
              <a:rPr lang="zh-CN" altLang="en-US" sz="1870" dirty="0"/>
              <a:t>删除一个例表中重复元素，并保留原有顺序</a:t>
            </a:r>
            <a:endParaRPr lang="en-US" altLang="zh-CN" sz="1870" dirty="0"/>
          </a:p>
        </p:txBody>
      </p:sp>
      <p:pic>
        <p:nvPicPr>
          <p:cNvPr id="5" name="Picture 4" descr="Scatter chart&#10;&#10;Description automatically generated">
            <a:extLst>
              <a:ext uri="{FF2B5EF4-FFF2-40B4-BE49-F238E27FC236}">
                <a16:creationId xmlns:a16="http://schemas.microsoft.com/office/drawing/2014/main" id="{E8603E0B-7CDD-4B25-BA12-E0FC46CC7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388" y="1720081"/>
            <a:ext cx="8845624" cy="2406810"/>
          </a:xfrm>
          <a:prstGeom prst="rect">
            <a:avLst/>
          </a:prstGeom>
        </p:spPr>
      </p:pic>
      <p:pic>
        <p:nvPicPr>
          <p:cNvPr id="9" name="Picture 8">
            <a:extLst>
              <a:ext uri="{FF2B5EF4-FFF2-40B4-BE49-F238E27FC236}">
                <a16:creationId xmlns:a16="http://schemas.microsoft.com/office/drawing/2014/main" id="{F2F50E3A-B6D2-4D55-A7DD-6EDBA3E59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96" y="4312369"/>
            <a:ext cx="8701608" cy="638525"/>
          </a:xfrm>
          <a:prstGeom prst="rect">
            <a:avLst/>
          </a:prstGeom>
        </p:spPr>
      </p:pic>
    </p:spTree>
    <p:extLst>
      <p:ext uri="{BB962C8B-B14F-4D97-AF65-F5344CB8AC3E}">
        <p14:creationId xmlns:p14="http://schemas.microsoft.com/office/powerpoint/2010/main" val="1295244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282997" cy="621837"/>
          </a:xfrm>
          <a:prstGeom prst="rect">
            <a:avLst/>
          </a:prstGeom>
          <a:noFill/>
        </p:spPr>
        <p:txBody>
          <a:bodyPr wrap="none" rtlCol="0">
            <a:spAutoFit/>
          </a:bodyPr>
          <a:lstStyle/>
          <a:p>
            <a:r>
              <a:rPr lang="en-US" sz="3441" dirty="0">
                <a:solidFill>
                  <a:schemeClr val="accent2">
                    <a:lumMod val="75000"/>
                  </a:schemeClr>
                </a:solidFill>
              </a:rPr>
              <a:t>Example 2: </a:t>
            </a:r>
          </a:p>
        </p:txBody>
      </p:sp>
      <p:sp>
        <p:nvSpPr>
          <p:cNvPr id="11" name="Rectangle 10"/>
          <p:cNvSpPr/>
          <p:nvPr/>
        </p:nvSpPr>
        <p:spPr>
          <a:xfrm>
            <a:off x="636712" y="1199639"/>
            <a:ext cx="8496944" cy="380104"/>
          </a:xfrm>
          <a:prstGeom prst="rect">
            <a:avLst/>
          </a:prstGeom>
        </p:spPr>
        <p:txBody>
          <a:bodyPr wrap="square">
            <a:spAutoFit/>
          </a:bodyPr>
          <a:lstStyle/>
          <a:p>
            <a:pPr marL="342900" indent="-342900">
              <a:lnSpc>
                <a:spcPct val="100000"/>
              </a:lnSpc>
              <a:buFont typeface="Wingdings" pitchFamily="2" charset="2"/>
              <a:buChar char="q"/>
            </a:pPr>
            <a:r>
              <a:rPr lang="zh-CN" altLang="en-US" sz="1870" dirty="0"/>
              <a:t>找出一个集合中第二小的元素</a:t>
            </a:r>
            <a:endParaRPr lang="en-US" altLang="zh-CN" sz="1870" dirty="0"/>
          </a:p>
        </p:txBody>
      </p:sp>
      <p:pic>
        <p:nvPicPr>
          <p:cNvPr id="3" name="Picture 2">
            <a:extLst>
              <a:ext uri="{FF2B5EF4-FFF2-40B4-BE49-F238E27FC236}">
                <a16:creationId xmlns:a16="http://schemas.microsoft.com/office/drawing/2014/main" id="{34EBA7A9-1B8C-4A9E-B6D7-24EED974B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00" y="2368153"/>
            <a:ext cx="8629600" cy="595595"/>
          </a:xfrm>
          <a:prstGeom prst="rect">
            <a:avLst/>
          </a:prstGeom>
        </p:spPr>
      </p:pic>
      <p:pic>
        <p:nvPicPr>
          <p:cNvPr id="6" name="Picture 5">
            <a:extLst>
              <a:ext uri="{FF2B5EF4-FFF2-40B4-BE49-F238E27FC236}">
                <a16:creationId xmlns:a16="http://schemas.microsoft.com/office/drawing/2014/main" id="{1A30A1E3-AA2C-469A-A41D-C7141053E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150" y="3207134"/>
            <a:ext cx="3194100" cy="313147"/>
          </a:xfrm>
          <a:prstGeom prst="rect">
            <a:avLst/>
          </a:prstGeom>
        </p:spPr>
      </p:pic>
    </p:spTree>
    <p:extLst>
      <p:ext uri="{BB962C8B-B14F-4D97-AF65-F5344CB8AC3E}">
        <p14:creationId xmlns:p14="http://schemas.microsoft.com/office/powerpoint/2010/main" val="40202110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282997" cy="621837"/>
          </a:xfrm>
          <a:prstGeom prst="rect">
            <a:avLst/>
          </a:prstGeom>
          <a:noFill/>
        </p:spPr>
        <p:txBody>
          <a:bodyPr wrap="none" rtlCol="0">
            <a:spAutoFit/>
          </a:bodyPr>
          <a:lstStyle/>
          <a:p>
            <a:r>
              <a:rPr lang="en-US" sz="3441" dirty="0">
                <a:solidFill>
                  <a:schemeClr val="accent2">
                    <a:lumMod val="75000"/>
                  </a:schemeClr>
                </a:solidFill>
              </a:rPr>
              <a:t>Example 3: </a:t>
            </a:r>
          </a:p>
        </p:txBody>
      </p:sp>
      <p:sp>
        <p:nvSpPr>
          <p:cNvPr id="11" name="Rectangle 10"/>
          <p:cNvSpPr/>
          <p:nvPr/>
        </p:nvSpPr>
        <p:spPr>
          <a:xfrm>
            <a:off x="636712" y="1199639"/>
            <a:ext cx="8496944" cy="380104"/>
          </a:xfrm>
          <a:prstGeom prst="rect">
            <a:avLst/>
          </a:prstGeom>
        </p:spPr>
        <p:txBody>
          <a:bodyPr wrap="square">
            <a:spAutoFit/>
          </a:bodyPr>
          <a:lstStyle/>
          <a:p>
            <a:pPr marL="342900" indent="-342900">
              <a:lnSpc>
                <a:spcPct val="100000"/>
              </a:lnSpc>
              <a:buFont typeface="Wingdings" pitchFamily="2" charset="2"/>
              <a:buChar char="q"/>
            </a:pPr>
            <a:r>
              <a:rPr lang="zh-CN" altLang="en-US" sz="1870" dirty="0"/>
              <a:t>判断一个数是不是</a:t>
            </a:r>
            <a:r>
              <a:rPr lang="en-US" altLang="zh-CN" sz="1870" dirty="0"/>
              <a:t>happy number</a:t>
            </a:r>
            <a:r>
              <a:rPr lang="zh-CN" altLang="en-US" sz="1870" dirty="0"/>
              <a:t>：即各个位的平方和最后变成</a:t>
            </a:r>
            <a:r>
              <a:rPr lang="en-US" altLang="zh-CN" sz="1870" dirty="0"/>
              <a:t>1</a:t>
            </a:r>
          </a:p>
        </p:txBody>
      </p:sp>
      <p:pic>
        <p:nvPicPr>
          <p:cNvPr id="6" name="Picture 5" descr="Text&#10;&#10;Description automatically generated">
            <a:extLst>
              <a:ext uri="{FF2B5EF4-FFF2-40B4-BE49-F238E27FC236}">
                <a16:creationId xmlns:a16="http://schemas.microsoft.com/office/drawing/2014/main" id="{72DCD0C2-AB78-429A-AFE4-7ABF3DAF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20" y="1639348"/>
            <a:ext cx="6515143" cy="4651245"/>
          </a:xfrm>
          <a:prstGeom prst="rect">
            <a:avLst/>
          </a:prstGeom>
        </p:spPr>
      </p:pic>
      <p:pic>
        <p:nvPicPr>
          <p:cNvPr id="8" name="Picture 7" descr="A close up of a sign&#10;&#10;Description automatically generated">
            <a:extLst>
              <a:ext uri="{FF2B5EF4-FFF2-40B4-BE49-F238E27FC236}">
                <a16:creationId xmlns:a16="http://schemas.microsoft.com/office/drawing/2014/main" id="{927D7A7D-2D83-4D62-A67C-A2E886A47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528" y="3697699"/>
            <a:ext cx="1629698" cy="534541"/>
          </a:xfrm>
          <a:prstGeom prst="rect">
            <a:avLst/>
          </a:prstGeom>
          <a:ln w="19050">
            <a:solidFill>
              <a:srgbClr val="C00000"/>
            </a:solidFill>
          </a:ln>
        </p:spPr>
      </p:pic>
    </p:spTree>
    <p:extLst>
      <p:ext uri="{BB962C8B-B14F-4D97-AF65-F5344CB8AC3E}">
        <p14:creationId xmlns:p14="http://schemas.microsoft.com/office/powerpoint/2010/main" val="39733895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2829621" cy="621837"/>
          </a:xfrm>
          <a:prstGeom prst="rect">
            <a:avLst/>
          </a:prstGeom>
          <a:noFill/>
        </p:spPr>
        <p:txBody>
          <a:bodyPr wrap="none" rtlCol="0">
            <a:spAutoFit/>
          </a:bodyPr>
          <a:lstStyle/>
          <a:p>
            <a:r>
              <a:rPr lang="zh-CN" altLang="en-US" sz="3441" dirty="0">
                <a:solidFill>
                  <a:schemeClr val="accent2">
                    <a:lumMod val="75000"/>
                  </a:schemeClr>
                </a:solidFill>
              </a:rPr>
              <a:t>变量的作用域</a:t>
            </a:r>
            <a:endParaRPr lang="en-US" sz="3441" dirty="0">
              <a:solidFill>
                <a:schemeClr val="accent2">
                  <a:lumMod val="75000"/>
                </a:schemeClr>
              </a:solidFill>
            </a:endParaRPr>
          </a:p>
        </p:txBody>
      </p:sp>
      <p:sp>
        <p:nvSpPr>
          <p:cNvPr id="11" name="Rectangle 10"/>
          <p:cNvSpPr/>
          <p:nvPr/>
        </p:nvSpPr>
        <p:spPr>
          <a:xfrm>
            <a:off x="636712" y="1288033"/>
            <a:ext cx="8496944" cy="4984441"/>
          </a:xfrm>
          <a:prstGeom prst="rect">
            <a:avLst/>
          </a:prstGeom>
        </p:spPr>
        <p:txBody>
          <a:bodyPr wrap="square">
            <a:spAutoFit/>
          </a:bodyPr>
          <a:lstStyle/>
          <a:p>
            <a:pPr>
              <a:lnSpc>
                <a:spcPct val="100000"/>
              </a:lnSpc>
            </a:pPr>
            <a:r>
              <a:rPr lang="zh-CN" altLang="en-CN" sz="1870" dirty="0"/>
              <a:t>一个</a:t>
            </a:r>
            <a:r>
              <a:rPr lang="zh-CN" altLang="en-US" sz="1870" dirty="0"/>
              <a:t>变量名可能存在的区域：</a:t>
            </a:r>
            <a:r>
              <a:rPr lang="en-US" altLang="zh-CN" sz="1870" dirty="0"/>
              <a:t>LEGB</a:t>
            </a:r>
          </a:p>
          <a:p>
            <a:pPr marL="342900" indent="-342900">
              <a:lnSpc>
                <a:spcPct val="100000"/>
              </a:lnSpc>
              <a:buFont typeface="Wingdings" pitchFamily="2" charset="2"/>
              <a:buChar char="q"/>
            </a:pPr>
            <a:r>
              <a:rPr lang="zh-CN" altLang="en-US" sz="1870" dirty="0"/>
              <a:t>系统内置的变量，譬如</a:t>
            </a:r>
            <a:r>
              <a:rPr lang="en-US" altLang="zh-CN" sz="1870" dirty="0"/>
              <a:t>pow,</a:t>
            </a:r>
            <a:r>
              <a:rPr lang="zh-CN" altLang="en-US" sz="1870" dirty="0"/>
              <a:t> </a:t>
            </a:r>
            <a:r>
              <a:rPr lang="en-US" altLang="zh-CN" sz="1870" dirty="0"/>
              <a:t>print,</a:t>
            </a:r>
            <a:r>
              <a:rPr lang="zh-CN" altLang="en-US" sz="1870" dirty="0"/>
              <a:t> </a:t>
            </a:r>
            <a:r>
              <a:rPr lang="en-US" altLang="zh-CN" sz="1870" dirty="0"/>
              <a:t>id</a:t>
            </a:r>
            <a:r>
              <a:rPr lang="zh-CN" altLang="en-US" sz="1870" dirty="0"/>
              <a:t>等等，称为</a:t>
            </a:r>
            <a:r>
              <a:rPr lang="en-US" altLang="zh-CN" sz="1870" dirty="0"/>
              <a:t>built-in</a:t>
            </a:r>
          </a:p>
          <a:p>
            <a:pPr marL="342900" indent="-342900">
              <a:lnSpc>
                <a:spcPct val="100000"/>
              </a:lnSpc>
              <a:buFont typeface="Wingdings" pitchFamily="2" charset="2"/>
              <a:buChar char="q"/>
            </a:pPr>
            <a:r>
              <a:rPr lang="zh-CN" altLang="en-US" sz="1870" dirty="0"/>
              <a:t>模块里面的全局变量，称为</a:t>
            </a:r>
            <a:r>
              <a:rPr lang="en-US" altLang="zh-CN" sz="1870" dirty="0"/>
              <a:t>global</a:t>
            </a:r>
          </a:p>
          <a:p>
            <a:pPr marL="342900" indent="-342900">
              <a:lnSpc>
                <a:spcPct val="100000"/>
              </a:lnSpc>
              <a:buFont typeface="Wingdings" pitchFamily="2" charset="2"/>
              <a:buChar char="q"/>
            </a:pPr>
            <a:r>
              <a:rPr lang="zh-CN" altLang="en-US" sz="1870" dirty="0"/>
              <a:t>单个函数内部变量，称为</a:t>
            </a:r>
            <a:r>
              <a:rPr lang="en-US" altLang="zh-CN" sz="1870" dirty="0"/>
              <a:t>local</a:t>
            </a:r>
          </a:p>
          <a:p>
            <a:pPr marL="342900" indent="-342900">
              <a:lnSpc>
                <a:spcPct val="100000"/>
              </a:lnSpc>
              <a:buFont typeface="Wingdings" pitchFamily="2" charset="2"/>
              <a:buChar char="q"/>
            </a:pPr>
            <a:r>
              <a:rPr lang="zh-CN" altLang="en-US" sz="1870" dirty="0"/>
              <a:t>嵌套函数内部的变量，称为</a:t>
            </a:r>
            <a:r>
              <a:rPr lang="en-US" altLang="zh-CN" sz="1870" dirty="0"/>
              <a:t>enclosing</a:t>
            </a:r>
          </a:p>
          <a:p>
            <a:pPr marL="342900" indent="-342900">
              <a:lnSpc>
                <a:spcPct val="100000"/>
              </a:lnSpc>
              <a:buFont typeface="Wingdings" pitchFamily="2" charset="2"/>
              <a:buChar char="q"/>
            </a:pPr>
            <a:endParaRPr lang="en-US" altLang="zh-CN" sz="1870" dirty="0"/>
          </a:p>
          <a:p>
            <a:pPr marL="342900" indent="-342900">
              <a:lnSpc>
                <a:spcPct val="100000"/>
              </a:lnSpc>
              <a:buFont typeface="Wingdings" pitchFamily="2" charset="2"/>
              <a:buChar char="q"/>
            </a:pPr>
            <a:endParaRPr lang="en-US" altLang="zh-CN" sz="1870" dirty="0"/>
          </a:p>
          <a:p>
            <a:pPr marL="342900" indent="-342900">
              <a:lnSpc>
                <a:spcPct val="100000"/>
              </a:lnSpc>
              <a:buFont typeface="Wingdings" pitchFamily="2" charset="2"/>
              <a:buChar char="q"/>
            </a:pPr>
            <a:endParaRPr lang="en-US" altLang="zh-CN" sz="1870" dirty="0"/>
          </a:p>
          <a:p>
            <a:pPr marL="342900" indent="-342900">
              <a:lnSpc>
                <a:spcPct val="100000"/>
              </a:lnSpc>
              <a:buFont typeface="Wingdings" pitchFamily="2" charset="2"/>
              <a:buChar char="q"/>
            </a:pPr>
            <a:endParaRPr lang="en-US" altLang="zh-CN" sz="1870" dirty="0"/>
          </a:p>
          <a:p>
            <a:pPr marL="342900" indent="-342900">
              <a:lnSpc>
                <a:spcPct val="100000"/>
              </a:lnSpc>
              <a:buFont typeface="Wingdings" pitchFamily="2" charset="2"/>
              <a:buChar char="q"/>
            </a:pPr>
            <a:endParaRPr lang="en-US" altLang="zh-CN" sz="1870" dirty="0"/>
          </a:p>
          <a:p>
            <a:pPr marL="342900" indent="-342900">
              <a:lnSpc>
                <a:spcPct val="100000"/>
              </a:lnSpc>
              <a:buFont typeface="Wingdings" pitchFamily="2" charset="2"/>
              <a:buChar char="q"/>
            </a:pPr>
            <a:endParaRPr lang="en-US" altLang="zh-CN" sz="1870" dirty="0"/>
          </a:p>
          <a:p>
            <a:pPr marL="342900" indent="-342900">
              <a:lnSpc>
                <a:spcPct val="100000"/>
              </a:lnSpc>
              <a:buFont typeface="Wingdings" pitchFamily="2" charset="2"/>
              <a:buChar char="q"/>
            </a:pPr>
            <a:endParaRPr lang="en-US" altLang="zh-CN" sz="1870" dirty="0"/>
          </a:p>
          <a:p>
            <a:pPr marL="342900" indent="-342900">
              <a:lnSpc>
                <a:spcPct val="100000"/>
              </a:lnSpc>
              <a:buFont typeface="Wingdings" pitchFamily="2" charset="2"/>
              <a:buChar char="q"/>
            </a:pPr>
            <a:endParaRPr lang="en-US" altLang="zh-CN" sz="1870" dirty="0"/>
          </a:p>
          <a:p>
            <a:pPr>
              <a:lnSpc>
                <a:spcPct val="100000"/>
              </a:lnSpc>
            </a:pPr>
            <a:r>
              <a:rPr lang="en-US" altLang="zh-CN" sz="1870" dirty="0"/>
              <a:t>Python</a:t>
            </a:r>
            <a:r>
              <a:rPr lang="zh-CN" altLang="en-US" sz="1870" dirty="0"/>
              <a:t>的设计原则</a:t>
            </a:r>
            <a:endParaRPr lang="en-US" altLang="zh-CN" sz="1870" dirty="0"/>
          </a:p>
          <a:p>
            <a:pPr marL="342900" indent="-342900">
              <a:lnSpc>
                <a:spcPct val="100000"/>
              </a:lnSpc>
              <a:buFont typeface="Wingdings" pitchFamily="2" charset="2"/>
              <a:buChar char="q"/>
            </a:pPr>
            <a:r>
              <a:rPr lang="zh-CN" altLang="en-US" sz="1870" dirty="0"/>
              <a:t>不同区域的变量互不干扰，互不影响</a:t>
            </a:r>
            <a:endParaRPr lang="en-US" altLang="zh-CN" sz="1870" dirty="0"/>
          </a:p>
          <a:p>
            <a:pPr marL="342900" indent="-342900">
              <a:lnSpc>
                <a:spcPct val="100000"/>
              </a:lnSpc>
              <a:buFont typeface="Wingdings" pitchFamily="2" charset="2"/>
              <a:buChar char="q"/>
            </a:pPr>
            <a:r>
              <a:rPr lang="zh-CN" altLang="en-US" sz="1870" dirty="0"/>
              <a:t>同一个区域，一个变量只能属于</a:t>
            </a:r>
            <a:r>
              <a:rPr lang="en-US" altLang="zh-CN" sz="1870" dirty="0"/>
              <a:t>LEGB</a:t>
            </a:r>
            <a:r>
              <a:rPr lang="zh-CN" altLang="en-US" sz="1870" dirty="0"/>
              <a:t>中一种，只有一个起作用</a:t>
            </a:r>
            <a:endParaRPr lang="en-US" altLang="zh-CN" sz="1870" dirty="0"/>
          </a:p>
          <a:p>
            <a:pPr marL="342900" indent="-342900">
              <a:lnSpc>
                <a:spcPct val="100000"/>
              </a:lnSpc>
              <a:buFont typeface="Wingdings" pitchFamily="2" charset="2"/>
              <a:buChar char="q"/>
            </a:pPr>
            <a:r>
              <a:rPr lang="zh-CN" altLang="en-US" sz="1870" dirty="0"/>
              <a:t>变量在一个区域的</a:t>
            </a:r>
            <a:r>
              <a:rPr lang="en-US" altLang="zh-CN" sz="1870" dirty="0"/>
              <a:t>LEGB</a:t>
            </a:r>
            <a:r>
              <a:rPr lang="zh-CN" altLang="en-US" sz="1870" dirty="0"/>
              <a:t>属性保持不变</a:t>
            </a:r>
            <a:endParaRPr lang="en-US" altLang="zh-CN" sz="1870" dirty="0"/>
          </a:p>
        </p:txBody>
      </p:sp>
      <p:pic>
        <p:nvPicPr>
          <p:cNvPr id="2" name="Picture 1">
            <a:extLst>
              <a:ext uri="{FF2B5EF4-FFF2-40B4-BE49-F238E27FC236}">
                <a16:creationId xmlns:a16="http://schemas.microsoft.com/office/drawing/2014/main" id="{16EC5F6E-7A6D-0D4C-8755-65C69787D61D}"/>
              </a:ext>
            </a:extLst>
          </p:cNvPr>
          <p:cNvPicPr>
            <a:picLocks noChangeAspect="1"/>
          </p:cNvPicPr>
          <p:nvPr/>
        </p:nvPicPr>
        <p:blipFill>
          <a:blip r:embed="rId2"/>
          <a:stretch>
            <a:fillRect/>
          </a:stretch>
        </p:blipFill>
        <p:spPr>
          <a:xfrm>
            <a:off x="2148880" y="2872209"/>
            <a:ext cx="2016224" cy="2126200"/>
          </a:xfrm>
          <a:prstGeom prst="rect">
            <a:avLst/>
          </a:prstGeom>
        </p:spPr>
      </p:pic>
      <p:sp>
        <p:nvSpPr>
          <p:cNvPr id="3" name="Rectangle 2">
            <a:extLst>
              <a:ext uri="{FF2B5EF4-FFF2-40B4-BE49-F238E27FC236}">
                <a16:creationId xmlns:a16="http://schemas.microsoft.com/office/drawing/2014/main" id="{95007D05-B33B-9B4C-8E17-FCA98F05059B}"/>
              </a:ext>
            </a:extLst>
          </p:cNvPr>
          <p:cNvSpPr/>
          <p:nvPr/>
        </p:nvSpPr>
        <p:spPr>
          <a:xfrm>
            <a:off x="5245224" y="3601371"/>
            <a:ext cx="3483074" cy="667875"/>
          </a:xfrm>
          <a:prstGeom prst="rect">
            <a:avLst/>
          </a:prstGeom>
        </p:spPr>
        <p:txBody>
          <a:bodyPr wrap="square">
            <a:spAutoFit/>
          </a:bodyPr>
          <a:lstStyle/>
          <a:p>
            <a:r>
              <a:rPr lang="en-US" altLang="zh-CN" sz="1870" dirty="0"/>
              <a:t>x</a:t>
            </a:r>
            <a:r>
              <a:rPr lang="zh-CN" altLang="en-US" sz="1870" dirty="0"/>
              <a:t>属于一个封闭区域</a:t>
            </a:r>
            <a:r>
              <a:rPr lang="en-US" altLang="zh-CN" sz="1870" dirty="0"/>
              <a:t>(Enclosing)</a:t>
            </a:r>
            <a:r>
              <a:rPr lang="zh-CN" altLang="en-US" sz="1870" dirty="0"/>
              <a:t>，但是既不</a:t>
            </a:r>
            <a:r>
              <a:rPr lang="en-US" altLang="zh-CN" sz="1870" dirty="0"/>
              <a:t>global</a:t>
            </a:r>
            <a:r>
              <a:rPr lang="zh-CN" altLang="en-US" sz="1870" dirty="0"/>
              <a:t>也不</a:t>
            </a:r>
            <a:r>
              <a:rPr lang="en-US" altLang="zh-CN" sz="1870" dirty="0"/>
              <a:t>local</a:t>
            </a:r>
            <a:endParaRPr lang="en-CN" dirty="0"/>
          </a:p>
        </p:txBody>
      </p:sp>
    </p:spTree>
    <p:extLst>
      <p:ext uri="{BB962C8B-B14F-4D97-AF65-F5344CB8AC3E}">
        <p14:creationId xmlns:p14="http://schemas.microsoft.com/office/powerpoint/2010/main" val="4051585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741182" cy="621837"/>
          </a:xfrm>
          <a:prstGeom prst="rect">
            <a:avLst/>
          </a:prstGeom>
          <a:noFill/>
        </p:spPr>
        <p:txBody>
          <a:bodyPr wrap="none" rtlCol="0">
            <a:spAutoFit/>
          </a:bodyPr>
          <a:lstStyle/>
          <a:p>
            <a:r>
              <a:rPr lang="en-US" altLang="zh-CN" sz="3441" dirty="0">
                <a:solidFill>
                  <a:schemeClr val="accent2">
                    <a:lumMod val="75000"/>
                  </a:schemeClr>
                </a:solidFill>
              </a:rPr>
              <a:t>Enclosing</a:t>
            </a:r>
            <a:endParaRPr lang="en-US" sz="3441" dirty="0">
              <a:solidFill>
                <a:schemeClr val="accent2">
                  <a:lumMod val="75000"/>
                </a:schemeClr>
              </a:solidFill>
            </a:endParaRPr>
          </a:p>
        </p:txBody>
      </p:sp>
      <p:sp>
        <p:nvSpPr>
          <p:cNvPr id="3" name="TextBox 2">
            <a:extLst>
              <a:ext uri="{FF2B5EF4-FFF2-40B4-BE49-F238E27FC236}">
                <a16:creationId xmlns:a16="http://schemas.microsoft.com/office/drawing/2014/main" id="{E5EB73E9-9700-4A7E-A524-05EF04DEFB3C}"/>
              </a:ext>
            </a:extLst>
          </p:cNvPr>
          <p:cNvSpPr txBox="1"/>
          <p:nvPr/>
        </p:nvSpPr>
        <p:spPr>
          <a:xfrm>
            <a:off x="686949" y="1432049"/>
            <a:ext cx="8856984" cy="1531188"/>
          </a:xfrm>
          <a:prstGeom prst="rect">
            <a:avLst/>
          </a:prstGeom>
          <a:noFill/>
        </p:spPr>
        <p:txBody>
          <a:bodyPr wrap="square">
            <a:spAutoFit/>
          </a:bodyPr>
          <a:lstStyle/>
          <a:p>
            <a:pPr marL="342900" indent="-342900" algn="l">
              <a:buFont typeface="Wingdings" panose="05000000000000000000" pitchFamily="2" charset="2"/>
              <a:buChar char="n"/>
            </a:pPr>
            <a:r>
              <a:rPr lang="en-US" altLang="zh-CN" sz="1870" dirty="0"/>
              <a:t>x:</a:t>
            </a:r>
            <a:r>
              <a:rPr lang="zh-CN" altLang="en-US" sz="1870" dirty="0"/>
              <a:t> </a:t>
            </a:r>
            <a:r>
              <a:rPr lang="en-US" altLang="zh-CN" sz="1870" dirty="0"/>
              <a:t>global.</a:t>
            </a:r>
            <a:r>
              <a:rPr lang="zh-CN" altLang="en-US" sz="1870" dirty="0"/>
              <a:t> </a:t>
            </a:r>
            <a:r>
              <a:rPr lang="en-US" altLang="zh-CN" sz="1870" dirty="0"/>
              <a:t>x3:</a:t>
            </a:r>
            <a:r>
              <a:rPr lang="zh-CN" altLang="en-US" sz="1870" dirty="0"/>
              <a:t> </a:t>
            </a:r>
            <a:r>
              <a:rPr lang="en-US" altLang="zh-CN" sz="1870" dirty="0"/>
              <a:t>local</a:t>
            </a:r>
          </a:p>
          <a:p>
            <a:pPr marL="342900" indent="-342900" algn="l">
              <a:buFont typeface="Wingdings" panose="05000000000000000000" pitchFamily="2" charset="2"/>
              <a:buChar char="n"/>
            </a:pPr>
            <a:r>
              <a:rPr lang="en-US" altLang="zh-CN" sz="1870" dirty="0"/>
              <a:t>x1,</a:t>
            </a:r>
            <a:r>
              <a:rPr lang="zh-CN" altLang="en-US" sz="1870" dirty="0"/>
              <a:t> </a:t>
            </a:r>
            <a:r>
              <a:rPr lang="en-US" altLang="zh-CN" sz="1870" dirty="0"/>
              <a:t>x2:</a:t>
            </a:r>
            <a:r>
              <a:rPr lang="zh-CN" altLang="en-US" sz="1870" dirty="0"/>
              <a:t> </a:t>
            </a:r>
            <a:r>
              <a:rPr lang="en-US" altLang="zh-CN" sz="1870" dirty="0"/>
              <a:t>enclosing</a:t>
            </a:r>
          </a:p>
          <a:p>
            <a:pPr marL="818342" lvl="1" indent="-342900">
              <a:buFont typeface="Wingdings" panose="05000000000000000000" pitchFamily="2" charset="2"/>
              <a:buChar char="n"/>
            </a:pPr>
            <a:r>
              <a:rPr lang="zh-CN" altLang="en-US" sz="1870" dirty="0"/>
              <a:t>在一个密封环境中</a:t>
            </a:r>
            <a:r>
              <a:rPr lang="en-US" altLang="zh-CN" sz="1870" dirty="0"/>
              <a:t>,</a:t>
            </a:r>
            <a:r>
              <a:rPr lang="zh-CN" altLang="en-US" sz="1870" dirty="0"/>
              <a:t> </a:t>
            </a:r>
            <a:r>
              <a:rPr lang="en-US" altLang="zh-CN" sz="1870" dirty="0"/>
              <a:t>def</a:t>
            </a:r>
            <a:r>
              <a:rPr lang="zh-CN" altLang="en-US" sz="1870" dirty="0"/>
              <a:t>内部</a:t>
            </a:r>
            <a:endParaRPr lang="en-US" altLang="zh-CN" sz="1870" dirty="0"/>
          </a:p>
          <a:p>
            <a:pPr marL="818342" lvl="1" indent="-342900">
              <a:buFont typeface="Wingdings" panose="05000000000000000000" pitchFamily="2" charset="2"/>
              <a:buChar char="n"/>
            </a:pPr>
            <a:r>
              <a:rPr lang="zh-CN" altLang="en-US" sz="1870" dirty="0"/>
              <a:t>相对于</a:t>
            </a:r>
            <a:r>
              <a:rPr lang="en-US" altLang="zh-CN" sz="1870" dirty="0"/>
              <a:t>x</a:t>
            </a:r>
            <a:r>
              <a:rPr lang="zh-CN" altLang="en-US" sz="1870" dirty="0"/>
              <a:t>是</a:t>
            </a:r>
            <a:r>
              <a:rPr lang="en-US" altLang="zh-CN" sz="1870" dirty="0"/>
              <a:t>local</a:t>
            </a:r>
          </a:p>
          <a:p>
            <a:pPr marL="818342" lvl="1" indent="-342900">
              <a:buFont typeface="Wingdings" panose="05000000000000000000" pitchFamily="2" charset="2"/>
              <a:buChar char="n"/>
            </a:pPr>
            <a:r>
              <a:rPr lang="zh-CN" altLang="en-US" sz="1870" dirty="0"/>
              <a:t>相对于</a:t>
            </a:r>
            <a:r>
              <a:rPr lang="en-US" altLang="zh-CN" sz="1870" dirty="0"/>
              <a:t>x3</a:t>
            </a:r>
            <a:r>
              <a:rPr lang="zh-CN" altLang="en-US" sz="1870" dirty="0"/>
              <a:t>是</a:t>
            </a:r>
            <a:r>
              <a:rPr lang="en-US" altLang="zh-CN" sz="1870" dirty="0"/>
              <a:t>global</a:t>
            </a:r>
            <a:r>
              <a:rPr lang="zh-CN" altLang="en-US" sz="1870" dirty="0"/>
              <a:t>，可以被函数</a:t>
            </a:r>
            <a:r>
              <a:rPr lang="en-US" altLang="zh-CN" sz="1870" dirty="0"/>
              <a:t>f2,</a:t>
            </a:r>
            <a:r>
              <a:rPr lang="zh-CN" altLang="en-US" sz="1870" dirty="0"/>
              <a:t> </a:t>
            </a:r>
            <a:r>
              <a:rPr lang="en-US" altLang="zh-CN" sz="1870" dirty="0"/>
              <a:t>f3</a:t>
            </a:r>
            <a:r>
              <a:rPr lang="zh-CN" altLang="en-US" sz="1870" dirty="0"/>
              <a:t>使用</a:t>
            </a:r>
            <a:endParaRPr lang="en-US" altLang="zh-CN" sz="1870" dirty="0"/>
          </a:p>
        </p:txBody>
      </p:sp>
      <p:pic>
        <p:nvPicPr>
          <p:cNvPr id="6" name="Picture 5" descr="Text&#10;&#10;Description automatically generated">
            <a:extLst>
              <a:ext uri="{FF2B5EF4-FFF2-40B4-BE49-F238E27FC236}">
                <a16:creationId xmlns:a16="http://schemas.microsoft.com/office/drawing/2014/main" id="{4D645545-ABDE-D348-A905-7E47B5A9E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46" y="2963237"/>
            <a:ext cx="2418195" cy="3216358"/>
          </a:xfrm>
          <a:prstGeom prst="rect">
            <a:avLst/>
          </a:prstGeom>
        </p:spPr>
      </p:pic>
      <p:pic>
        <p:nvPicPr>
          <p:cNvPr id="2" name="Picture 1">
            <a:extLst>
              <a:ext uri="{FF2B5EF4-FFF2-40B4-BE49-F238E27FC236}">
                <a16:creationId xmlns:a16="http://schemas.microsoft.com/office/drawing/2014/main" id="{88979BAD-320B-A842-B683-A25981713BA2}"/>
              </a:ext>
            </a:extLst>
          </p:cNvPr>
          <p:cNvPicPr>
            <a:picLocks noChangeAspect="1"/>
          </p:cNvPicPr>
          <p:nvPr/>
        </p:nvPicPr>
        <p:blipFill>
          <a:blip r:embed="rId3"/>
          <a:stretch>
            <a:fillRect/>
          </a:stretch>
        </p:blipFill>
        <p:spPr>
          <a:xfrm>
            <a:off x="4021088" y="2963237"/>
            <a:ext cx="1871769" cy="596038"/>
          </a:xfrm>
          <a:prstGeom prst="rect">
            <a:avLst/>
          </a:prstGeom>
        </p:spPr>
      </p:pic>
      <p:pic>
        <p:nvPicPr>
          <p:cNvPr id="8" name="Picture 7">
            <a:extLst>
              <a:ext uri="{FF2B5EF4-FFF2-40B4-BE49-F238E27FC236}">
                <a16:creationId xmlns:a16="http://schemas.microsoft.com/office/drawing/2014/main" id="{3A76B0AC-CB08-D94E-AB7E-CB8151730FF7}"/>
              </a:ext>
            </a:extLst>
          </p:cNvPr>
          <p:cNvPicPr>
            <a:picLocks noChangeAspect="1"/>
          </p:cNvPicPr>
          <p:nvPr/>
        </p:nvPicPr>
        <p:blipFill>
          <a:blip r:embed="rId4"/>
          <a:stretch>
            <a:fillRect/>
          </a:stretch>
        </p:blipFill>
        <p:spPr>
          <a:xfrm>
            <a:off x="4021088" y="4177716"/>
            <a:ext cx="4483100" cy="787400"/>
          </a:xfrm>
          <a:prstGeom prst="rect">
            <a:avLst/>
          </a:prstGeom>
        </p:spPr>
      </p:pic>
      <p:pic>
        <p:nvPicPr>
          <p:cNvPr id="9" name="Picture 8">
            <a:extLst>
              <a:ext uri="{FF2B5EF4-FFF2-40B4-BE49-F238E27FC236}">
                <a16:creationId xmlns:a16="http://schemas.microsoft.com/office/drawing/2014/main" id="{AAACA8DF-C7FF-4246-8EBE-D5A4AD6C1E54}"/>
              </a:ext>
            </a:extLst>
          </p:cNvPr>
          <p:cNvPicPr>
            <a:picLocks noChangeAspect="1"/>
          </p:cNvPicPr>
          <p:nvPr/>
        </p:nvPicPr>
        <p:blipFill>
          <a:blip r:embed="rId5"/>
          <a:stretch>
            <a:fillRect/>
          </a:stretch>
        </p:blipFill>
        <p:spPr>
          <a:xfrm>
            <a:off x="4031156" y="5341655"/>
            <a:ext cx="558800" cy="266700"/>
          </a:xfrm>
          <a:prstGeom prst="rect">
            <a:avLst/>
          </a:prstGeom>
        </p:spPr>
      </p:pic>
    </p:spTree>
    <p:extLst>
      <p:ext uri="{BB962C8B-B14F-4D97-AF65-F5344CB8AC3E}">
        <p14:creationId xmlns:p14="http://schemas.microsoft.com/office/powerpoint/2010/main" val="2225506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5D9DD5-479D-4873-A286-DFAFB1C88482}"/>
              </a:ext>
            </a:extLst>
          </p:cNvPr>
          <p:cNvSpPr txBox="1"/>
          <p:nvPr/>
        </p:nvSpPr>
        <p:spPr>
          <a:xfrm>
            <a:off x="852736" y="577802"/>
            <a:ext cx="4150495" cy="621837"/>
          </a:xfrm>
          <a:prstGeom prst="rect">
            <a:avLst/>
          </a:prstGeom>
          <a:noFill/>
        </p:spPr>
        <p:txBody>
          <a:bodyPr wrap="none" rtlCol="0">
            <a:spAutoFit/>
          </a:bodyPr>
          <a:lstStyle/>
          <a:p>
            <a:r>
              <a:rPr lang="en-US" altLang="zh-CN" sz="3441" dirty="0">
                <a:solidFill>
                  <a:schemeClr val="accent2">
                    <a:lumMod val="75000"/>
                  </a:schemeClr>
                </a:solidFill>
              </a:rPr>
              <a:t>Namespace</a:t>
            </a:r>
            <a:r>
              <a:rPr lang="zh-CN" altLang="en-US" sz="3441" dirty="0">
                <a:solidFill>
                  <a:schemeClr val="accent2">
                    <a:lumMod val="75000"/>
                  </a:schemeClr>
                </a:solidFill>
              </a:rPr>
              <a:t> 名字空间</a:t>
            </a:r>
            <a:endParaRPr lang="en-US" sz="3441" dirty="0">
              <a:solidFill>
                <a:schemeClr val="accent2">
                  <a:lumMod val="75000"/>
                </a:schemeClr>
              </a:solidFill>
            </a:endParaRPr>
          </a:p>
        </p:txBody>
      </p:sp>
      <p:sp>
        <p:nvSpPr>
          <p:cNvPr id="13" name="TextBox 12">
            <a:extLst>
              <a:ext uri="{FF2B5EF4-FFF2-40B4-BE49-F238E27FC236}">
                <a16:creationId xmlns:a16="http://schemas.microsoft.com/office/drawing/2014/main" id="{CFE6F282-95A0-4B39-A9F6-34062FA91AA4}"/>
              </a:ext>
            </a:extLst>
          </p:cNvPr>
          <p:cNvSpPr txBox="1"/>
          <p:nvPr/>
        </p:nvSpPr>
        <p:spPr>
          <a:xfrm>
            <a:off x="603500" y="1375198"/>
            <a:ext cx="8818188" cy="4696670"/>
          </a:xfrm>
          <a:prstGeom prst="rect">
            <a:avLst/>
          </a:prstGeom>
          <a:noFill/>
        </p:spPr>
        <p:txBody>
          <a:bodyPr wrap="square">
            <a:spAutoFit/>
          </a:bodyPr>
          <a:lstStyle/>
          <a:p>
            <a:pPr marL="342900" indent="-342900" algn="l">
              <a:buFont typeface="Wingdings" panose="05000000000000000000" pitchFamily="2" charset="2"/>
              <a:buChar char="n"/>
            </a:pPr>
            <a:r>
              <a:rPr lang="en-US" altLang="zh-CN" sz="1870" dirty="0">
                <a:solidFill>
                  <a:srgbClr val="C00000"/>
                </a:solidFill>
              </a:rPr>
              <a:t>Namespaces</a:t>
            </a:r>
            <a:r>
              <a:rPr lang="en-US" altLang="zh-CN" sz="1870" dirty="0"/>
              <a:t> : A namespace is a </a:t>
            </a:r>
            <a:r>
              <a:rPr lang="en-US" altLang="zh-CN" sz="1870" b="1" dirty="0">
                <a:solidFill>
                  <a:srgbClr val="C00000"/>
                </a:solidFill>
              </a:rPr>
              <a:t>container</a:t>
            </a:r>
            <a:r>
              <a:rPr lang="en-US" altLang="zh-CN" sz="1870" dirty="0"/>
              <a:t> where names are mapped to objects, they are used to avoid confusions in cases where same names exist in different namespaces. They are created by modules, functions, classes etc.</a:t>
            </a:r>
          </a:p>
          <a:p>
            <a:pPr marL="342900" indent="-342900" algn="l">
              <a:buFont typeface="Wingdings" panose="05000000000000000000" pitchFamily="2" charset="2"/>
              <a:buChar char="n"/>
            </a:pPr>
            <a:r>
              <a:rPr lang="zh-CN" altLang="en-US" sz="1870" dirty="0"/>
              <a:t>名空间中：同一个范围的名字所构成的空间</a:t>
            </a:r>
            <a:endParaRPr lang="en-US" altLang="zh-CN" sz="1870" dirty="0"/>
          </a:p>
          <a:p>
            <a:pPr marL="818342" lvl="1" indent="-342900">
              <a:buFont typeface="Wingdings" panose="05000000000000000000" pitchFamily="2" charset="2"/>
              <a:buChar char="n"/>
            </a:pPr>
            <a:r>
              <a:rPr lang="zh-CN" altLang="en-US" sz="1870" dirty="0"/>
              <a:t>外部变量也会在空间产生作用，但是不属于这个空间</a:t>
            </a:r>
            <a:endParaRPr lang="en-US" altLang="zh-CN" sz="1870" dirty="0"/>
          </a:p>
          <a:p>
            <a:pPr marL="818342" lvl="1" indent="-342900">
              <a:buFont typeface="Wingdings" panose="05000000000000000000" pitchFamily="2" charset="2"/>
              <a:buChar char="n"/>
            </a:pPr>
            <a:r>
              <a:rPr lang="zh-CN" altLang="en-US" sz="1870" b="1" dirty="0">
                <a:solidFill>
                  <a:srgbClr val="C00000"/>
                </a:solidFill>
              </a:rPr>
              <a:t>名空间由变量定义唯一决定</a:t>
            </a:r>
            <a:endParaRPr lang="en-US" altLang="zh-CN" sz="1870" b="1" dirty="0">
              <a:solidFill>
                <a:srgbClr val="C00000"/>
              </a:solidFill>
            </a:endParaRPr>
          </a:p>
          <a:p>
            <a:pPr marL="342900" indent="-342900" algn="l">
              <a:buFont typeface="Wingdings" panose="05000000000000000000" pitchFamily="2" charset="2"/>
              <a:buChar char="n"/>
            </a:pPr>
            <a:r>
              <a:rPr lang="zh-CN" altLang="en-US" sz="1870" dirty="0"/>
              <a:t>一个相同名字的变量，可能出现在不同的名空间，也就有不同的</a:t>
            </a:r>
            <a:r>
              <a:rPr lang="zh-CN" altLang="en-US" sz="1870" b="1" dirty="0">
                <a:solidFill>
                  <a:srgbClr val="C00000"/>
                </a:solidFill>
              </a:rPr>
              <a:t>作用域</a:t>
            </a:r>
            <a:endParaRPr lang="en-US" altLang="zh-CN" sz="1870" b="1" dirty="0">
              <a:solidFill>
                <a:srgbClr val="C00000"/>
              </a:solidFill>
            </a:endParaRPr>
          </a:p>
          <a:p>
            <a:pPr marL="342900" indent="-342900" algn="l">
              <a:buFont typeface="Wingdings" panose="05000000000000000000" pitchFamily="2" charset="2"/>
              <a:buChar char="n"/>
            </a:pPr>
            <a:r>
              <a:rPr lang="zh-CN" altLang="en-US" sz="1870" dirty="0"/>
              <a:t>名空间</a:t>
            </a:r>
            <a:r>
              <a:rPr lang="en-US" altLang="zh-CN" sz="1870" dirty="0"/>
              <a:t>local</a:t>
            </a:r>
            <a:r>
              <a:rPr lang="zh-CN" altLang="en-US" sz="1870" dirty="0"/>
              <a:t>、</a:t>
            </a:r>
            <a:r>
              <a:rPr lang="en-US" altLang="zh-CN" sz="1870" dirty="0"/>
              <a:t>global</a:t>
            </a:r>
            <a:r>
              <a:rPr lang="zh-CN" altLang="en-US" sz="1870" dirty="0"/>
              <a:t>、</a:t>
            </a:r>
            <a:r>
              <a:rPr lang="en-US" altLang="zh-CN" sz="1870" dirty="0"/>
              <a:t>enclosing</a:t>
            </a:r>
            <a:r>
              <a:rPr lang="zh-CN" altLang="en-US" sz="1870" dirty="0"/>
              <a:t>、</a:t>
            </a:r>
            <a:r>
              <a:rPr lang="en-US" altLang="zh-CN" sz="1870" dirty="0"/>
              <a:t>built-in</a:t>
            </a:r>
          </a:p>
          <a:p>
            <a:pPr marL="818342" lvl="1" indent="-342900">
              <a:buFont typeface="Wingdings" panose="05000000000000000000" pitchFamily="2" charset="2"/>
              <a:buChar char="n"/>
            </a:pPr>
            <a:r>
              <a:rPr lang="en-US" altLang="zh-CN" sz="1870" dirty="0"/>
              <a:t>local</a:t>
            </a:r>
            <a:r>
              <a:rPr lang="zh-CN" altLang="en-US" sz="1870" dirty="0"/>
              <a:t>：函数内部</a:t>
            </a:r>
            <a:endParaRPr lang="en-US" altLang="zh-CN" sz="1870" dirty="0"/>
          </a:p>
          <a:p>
            <a:pPr marL="818342" lvl="1" indent="-342900">
              <a:buFont typeface="Wingdings" panose="05000000000000000000" pitchFamily="2" charset="2"/>
              <a:buChar char="n"/>
            </a:pPr>
            <a:r>
              <a:rPr lang="en-US" altLang="zh-CN" sz="1870" dirty="0"/>
              <a:t>global</a:t>
            </a:r>
            <a:r>
              <a:rPr lang="zh-CN" altLang="en-US" sz="1870" dirty="0"/>
              <a:t>：模块顶层</a:t>
            </a:r>
            <a:endParaRPr lang="en-US" altLang="zh-CN" sz="1870" dirty="0"/>
          </a:p>
          <a:p>
            <a:pPr marL="818342" lvl="1" indent="-342900">
              <a:buFont typeface="Wingdings" panose="05000000000000000000" pitchFamily="2" charset="2"/>
              <a:buChar char="n"/>
            </a:pPr>
            <a:r>
              <a:rPr lang="zh-CN" altLang="en-US" sz="1870" dirty="0"/>
              <a:t>嵌套函数怎么算</a:t>
            </a:r>
            <a:r>
              <a:rPr lang="en-US" altLang="zh-CN" sz="1870" dirty="0"/>
              <a:t>:</a:t>
            </a:r>
            <a:r>
              <a:rPr lang="zh-CN" altLang="en-US" sz="1870" dirty="0"/>
              <a:t> </a:t>
            </a:r>
            <a:r>
              <a:rPr lang="en-US" altLang="zh-CN" sz="1870" dirty="0"/>
              <a:t>Enclosing</a:t>
            </a:r>
          </a:p>
          <a:p>
            <a:pPr marL="818342" lvl="1" indent="-342900">
              <a:buFont typeface="Wingdings" panose="05000000000000000000" pitchFamily="2" charset="2"/>
              <a:buChar char="n"/>
            </a:pPr>
            <a:r>
              <a:rPr lang="en-US" altLang="zh-CN" sz="1870" dirty="0"/>
              <a:t>built-in</a:t>
            </a:r>
            <a:r>
              <a:rPr lang="zh-CN" altLang="en-US" sz="1870" dirty="0"/>
              <a:t> 系统自定义的：</a:t>
            </a:r>
            <a:r>
              <a:rPr lang="en-US" altLang="zh-CN" sz="1870" dirty="0"/>
              <a:t>pow,</a:t>
            </a:r>
            <a:r>
              <a:rPr lang="zh-CN" altLang="en-US" sz="1870" dirty="0"/>
              <a:t> </a:t>
            </a:r>
            <a:r>
              <a:rPr lang="en-US" altLang="zh-CN" sz="1870" dirty="0"/>
              <a:t>print,</a:t>
            </a:r>
            <a:r>
              <a:rPr lang="zh-CN" altLang="en-US" sz="1870" dirty="0"/>
              <a:t> </a:t>
            </a:r>
            <a:r>
              <a:rPr lang="en-US" altLang="zh-CN" sz="1870" dirty="0"/>
              <a:t>sum</a:t>
            </a:r>
            <a:r>
              <a:rPr lang="zh-CN" altLang="en-US" sz="1870" dirty="0"/>
              <a:t>等等</a:t>
            </a:r>
            <a:endParaRPr lang="en-US" altLang="zh-CN" sz="1870" dirty="0"/>
          </a:p>
          <a:p>
            <a:pPr marL="342900" indent="-342900">
              <a:buFont typeface="Wingdings" panose="05000000000000000000" pitchFamily="2" charset="2"/>
              <a:buChar char="n"/>
            </a:pPr>
            <a:r>
              <a:rPr lang="en-US" altLang="zh-CN" sz="1870" dirty="0"/>
              <a:t>python</a:t>
            </a:r>
            <a:r>
              <a:rPr lang="zh-CN" altLang="en-US" sz="1870" dirty="0"/>
              <a:t>中</a:t>
            </a:r>
            <a:r>
              <a:rPr lang="zh-CN" altLang="en-US" sz="1870" dirty="0">
                <a:solidFill>
                  <a:srgbClr val="C00000"/>
                </a:solidFill>
              </a:rPr>
              <a:t>变量必须先定义再使用</a:t>
            </a:r>
            <a:endParaRPr lang="en-US" altLang="zh-CN" sz="1870" dirty="0">
              <a:solidFill>
                <a:srgbClr val="C00000"/>
              </a:solidFill>
            </a:endParaRPr>
          </a:p>
          <a:p>
            <a:pPr marL="818342" lvl="1" indent="-342900">
              <a:buFont typeface="Wingdings" panose="05000000000000000000" pitchFamily="2" charset="2"/>
              <a:buChar char="n"/>
            </a:pPr>
            <a:r>
              <a:rPr lang="zh-CN" altLang="en-US" sz="1870" dirty="0"/>
              <a:t>赋值语句</a:t>
            </a:r>
            <a:r>
              <a:rPr lang="en-US" altLang="zh-CN" sz="1870" dirty="0"/>
              <a:t>variable</a:t>
            </a:r>
            <a:r>
              <a:rPr lang="zh-CN" altLang="en-US" sz="1870" dirty="0"/>
              <a:t> </a:t>
            </a:r>
            <a:r>
              <a:rPr lang="en-US" altLang="zh-CN" sz="1870" dirty="0"/>
              <a:t>=</a:t>
            </a:r>
            <a:r>
              <a:rPr lang="zh-CN" altLang="en-US" sz="1870" dirty="0"/>
              <a:t> </a:t>
            </a:r>
            <a:r>
              <a:rPr lang="en-US" altLang="zh-CN" sz="1870" dirty="0"/>
              <a:t>value</a:t>
            </a:r>
          </a:p>
          <a:p>
            <a:pPr marL="818342" lvl="1" indent="-342900">
              <a:buFont typeface="Wingdings" panose="05000000000000000000" pitchFamily="2" charset="2"/>
              <a:buChar char="n"/>
            </a:pPr>
            <a:r>
              <a:rPr lang="zh-CN" altLang="en-US" sz="1870" dirty="0"/>
              <a:t>预示新的变量及其作用域的诞生</a:t>
            </a:r>
            <a:endParaRPr lang="en-US" altLang="zh-CN" sz="1870" dirty="0"/>
          </a:p>
          <a:p>
            <a:pPr marL="818342" lvl="1" indent="-342900">
              <a:buFont typeface="Wingdings" panose="05000000000000000000" pitchFamily="2" charset="2"/>
              <a:buChar char="n"/>
            </a:pPr>
            <a:r>
              <a:rPr lang="zh-CN" altLang="en-US" sz="1870" dirty="0">
                <a:solidFill>
                  <a:srgbClr val="C00000"/>
                </a:solidFill>
              </a:rPr>
              <a:t>使用一个变量不会改变其作用域</a:t>
            </a:r>
            <a:endParaRPr lang="en-US" altLang="zh-CN" sz="1870" dirty="0">
              <a:solidFill>
                <a:srgbClr val="C00000"/>
              </a:solidFill>
            </a:endParaRPr>
          </a:p>
        </p:txBody>
      </p:sp>
      <p:sp>
        <p:nvSpPr>
          <p:cNvPr id="12" name="Rectangle 11">
            <a:extLst>
              <a:ext uri="{FF2B5EF4-FFF2-40B4-BE49-F238E27FC236}">
                <a16:creationId xmlns:a16="http://schemas.microsoft.com/office/drawing/2014/main" id="{C9BB7DF0-3230-BC4D-9AFC-574A3866CFF9}"/>
              </a:ext>
            </a:extLst>
          </p:cNvPr>
          <p:cNvSpPr/>
          <p:nvPr/>
        </p:nvSpPr>
        <p:spPr>
          <a:xfrm>
            <a:off x="5003231" y="534777"/>
            <a:ext cx="5029200" cy="707886"/>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a:spAutoFit/>
          </a:bodyPr>
          <a:lstStyle/>
          <a:p>
            <a:r>
              <a:rPr lang="en-US" sz="2000" dirty="0">
                <a:latin typeface="Birka"/>
              </a:rPr>
              <a:t>assignments always determine name scopes unambiguously</a:t>
            </a:r>
            <a:endParaRPr lang="en-US" dirty="0">
              <a:effectLst/>
            </a:endParaRPr>
          </a:p>
        </p:txBody>
      </p:sp>
    </p:spTree>
    <p:extLst>
      <p:ext uri="{BB962C8B-B14F-4D97-AF65-F5344CB8AC3E}">
        <p14:creationId xmlns:p14="http://schemas.microsoft.com/office/powerpoint/2010/main" val="20902978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DE9960-6281-3544-BD86-0A3926B9D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800" y="2175690"/>
            <a:ext cx="3096344" cy="952721"/>
          </a:xfrm>
          <a:prstGeom prst="rect">
            <a:avLst/>
          </a:prstGeom>
        </p:spPr>
      </p:pic>
      <p:pic>
        <p:nvPicPr>
          <p:cNvPr id="5" name="Picture 4" descr="Text&#10;&#10;Description automatically generated">
            <a:extLst>
              <a:ext uri="{FF2B5EF4-FFF2-40B4-BE49-F238E27FC236}">
                <a16:creationId xmlns:a16="http://schemas.microsoft.com/office/drawing/2014/main" id="{6C8CB205-2CFD-7E45-BE87-7EF532B77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288" y="1864097"/>
            <a:ext cx="2333592" cy="1512168"/>
          </a:xfrm>
          <a:prstGeom prst="rect">
            <a:avLst/>
          </a:prstGeom>
        </p:spPr>
      </p:pic>
      <p:sp>
        <p:nvSpPr>
          <p:cNvPr id="6" name="TextBox 5">
            <a:extLst>
              <a:ext uri="{FF2B5EF4-FFF2-40B4-BE49-F238E27FC236}">
                <a16:creationId xmlns:a16="http://schemas.microsoft.com/office/drawing/2014/main" id="{D2F9A43A-6810-B24F-9BC4-4458CB950590}"/>
              </a:ext>
            </a:extLst>
          </p:cNvPr>
          <p:cNvSpPr txBox="1"/>
          <p:nvPr/>
        </p:nvSpPr>
        <p:spPr>
          <a:xfrm>
            <a:off x="2452501" y="3475721"/>
            <a:ext cx="809837" cy="380425"/>
          </a:xfrm>
          <a:prstGeom prst="rect">
            <a:avLst/>
          </a:prstGeom>
          <a:noFill/>
        </p:spPr>
        <p:txBody>
          <a:bodyPr wrap="none" rtlCol="0">
            <a:spAutoFit/>
          </a:bodyPr>
          <a:lstStyle/>
          <a:p>
            <a:r>
              <a:rPr lang="en-CN" dirty="0"/>
              <a:t>global</a:t>
            </a:r>
          </a:p>
        </p:txBody>
      </p:sp>
      <p:sp>
        <p:nvSpPr>
          <p:cNvPr id="7" name="TextBox 6">
            <a:extLst>
              <a:ext uri="{FF2B5EF4-FFF2-40B4-BE49-F238E27FC236}">
                <a16:creationId xmlns:a16="http://schemas.microsoft.com/office/drawing/2014/main" id="{908A3C6E-C5D8-C344-9355-5F98DDFF6F71}"/>
              </a:ext>
            </a:extLst>
          </p:cNvPr>
          <p:cNvSpPr txBox="1"/>
          <p:nvPr/>
        </p:nvSpPr>
        <p:spPr>
          <a:xfrm>
            <a:off x="6155795" y="3634064"/>
            <a:ext cx="1856598" cy="380425"/>
          </a:xfrm>
          <a:prstGeom prst="rect">
            <a:avLst/>
          </a:prstGeom>
          <a:noFill/>
        </p:spPr>
        <p:txBody>
          <a:bodyPr wrap="none" rtlCol="0">
            <a:spAutoFit/>
          </a:bodyPr>
          <a:lstStyle/>
          <a:p>
            <a:r>
              <a:rPr lang="en-US" dirty="0"/>
              <a:t>G</a:t>
            </a:r>
            <a:r>
              <a:rPr lang="en-CN" dirty="0"/>
              <a:t>lobal</a:t>
            </a:r>
            <a:r>
              <a:rPr lang="zh-CN" altLang="en-US" dirty="0"/>
              <a:t> </a:t>
            </a:r>
            <a:r>
              <a:rPr lang="en-US" altLang="zh-CN" dirty="0"/>
              <a:t>and</a:t>
            </a:r>
            <a:r>
              <a:rPr lang="zh-CN" altLang="en-US" dirty="0"/>
              <a:t> </a:t>
            </a:r>
            <a:r>
              <a:rPr lang="en-US" altLang="zh-CN" dirty="0"/>
              <a:t>Local</a:t>
            </a:r>
            <a:endParaRPr lang="en-CN" dirty="0"/>
          </a:p>
        </p:txBody>
      </p:sp>
      <p:pic>
        <p:nvPicPr>
          <p:cNvPr id="9" name="Picture 8">
            <a:extLst>
              <a:ext uri="{FF2B5EF4-FFF2-40B4-BE49-F238E27FC236}">
                <a16:creationId xmlns:a16="http://schemas.microsoft.com/office/drawing/2014/main" id="{D25A6946-250F-BF4B-9C1D-394B882BE2C0}"/>
              </a:ext>
            </a:extLst>
          </p:cNvPr>
          <p:cNvPicPr>
            <a:picLocks noChangeAspect="1"/>
          </p:cNvPicPr>
          <p:nvPr/>
        </p:nvPicPr>
        <p:blipFill>
          <a:blip r:embed="rId4"/>
          <a:stretch>
            <a:fillRect/>
          </a:stretch>
        </p:blipFill>
        <p:spPr>
          <a:xfrm>
            <a:off x="4309120" y="4096345"/>
            <a:ext cx="1638300" cy="2222500"/>
          </a:xfrm>
          <a:prstGeom prst="rect">
            <a:avLst/>
          </a:prstGeom>
        </p:spPr>
      </p:pic>
    </p:spTree>
    <p:extLst>
      <p:ext uri="{BB962C8B-B14F-4D97-AF65-F5344CB8AC3E}">
        <p14:creationId xmlns:p14="http://schemas.microsoft.com/office/powerpoint/2010/main" val="36649284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5D9DD5-479D-4873-A286-DFAFB1C88482}"/>
              </a:ext>
            </a:extLst>
          </p:cNvPr>
          <p:cNvSpPr txBox="1"/>
          <p:nvPr/>
        </p:nvSpPr>
        <p:spPr>
          <a:xfrm>
            <a:off x="852736" y="577802"/>
            <a:ext cx="1329210" cy="621837"/>
          </a:xfrm>
          <a:prstGeom prst="rect">
            <a:avLst/>
          </a:prstGeom>
          <a:noFill/>
        </p:spPr>
        <p:txBody>
          <a:bodyPr wrap="none" rtlCol="0">
            <a:spAutoFit/>
          </a:bodyPr>
          <a:lstStyle/>
          <a:p>
            <a:r>
              <a:rPr lang="en-US" altLang="zh-CN" sz="3441" dirty="0">
                <a:solidFill>
                  <a:schemeClr val="accent2">
                    <a:lumMod val="75000"/>
                  </a:schemeClr>
                </a:solidFill>
              </a:rPr>
              <a:t>global</a:t>
            </a:r>
            <a:endParaRPr lang="en-US" sz="3441" dirty="0">
              <a:solidFill>
                <a:schemeClr val="accent2">
                  <a:lumMod val="75000"/>
                </a:schemeClr>
              </a:solidFill>
            </a:endParaRPr>
          </a:p>
        </p:txBody>
      </p:sp>
      <p:sp>
        <p:nvSpPr>
          <p:cNvPr id="13" name="TextBox 12">
            <a:extLst>
              <a:ext uri="{FF2B5EF4-FFF2-40B4-BE49-F238E27FC236}">
                <a16:creationId xmlns:a16="http://schemas.microsoft.com/office/drawing/2014/main" id="{CFE6F282-95A0-4B39-A9F6-34062FA91AA4}"/>
              </a:ext>
            </a:extLst>
          </p:cNvPr>
          <p:cNvSpPr txBox="1"/>
          <p:nvPr/>
        </p:nvSpPr>
        <p:spPr>
          <a:xfrm>
            <a:off x="603500" y="1375198"/>
            <a:ext cx="8818188" cy="667875"/>
          </a:xfrm>
          <a:prstGeom prst="rect">
            <a:avLst/>
          </a:prstGeom>
          <a:noFill/>
        </p:spPr>
        <p:txBody>
          <a:bodyPr wrap="square">
            <a:spAutoFit/>
          </a:bodyPr>
          <a:lstStyle/>
          <a:p>
            <a:pPr marL="342900" indent="-342900" algn="l">
              <a:buFont typeface="Wingdings" panose="05000000000000000000" pitchFamily="2" charset="2"/>
              <a:buChar char="n"/>
            </a:pPr>
            <a:r>
              <a:rPr lang="zh-CN" altLang="en-US" sz="1870" dirty="0"/>
              <a:t>在全局范围以外的区域修改一个全局变量，需要提前声明其为</a:t>
            </a:r>
            <a:r>
              <a:rPr lang="en-US" altLang="zh-CN" sz="1870" dirty="0"/>
              <a:t>global</a:t>
            </a:r>
          </a:p>
          <a:p>
            <a:pPr marL="342900" indent="-342900" algn="l">
              <a:buFont typeface="Wingdings" panose="05000000000000000000" pitchFamily="2" charset="2"/>
              <a:buChar char="n"/>
            </a:pPr>
            <a:r>
              <a:rPr lang="zh-CN" altLang="en-US" sz="1870" dirty="0"/>
              <a:t>同一个作用域，只有一个同名变量起作用</a:t>
            </a:r>
            <a:endParaRPr lang="en-US" altLang="zh-CN" sz="1870" dirty="0"/>
          </a:p>
        </p:txBody>
      </p:sp>
      <p:pic>
        <p:nvPicPr>
          <p:cNvPr id="3" name="Picture 2">
            <a:extLst>
              <a:ext uri="{FF2B5EF4-FFF2-40B4-BE49-F238E27FC236}">
                <a16:creationId xmlns:a16="http://schemas.microsoft.com/office/drawing/2014/main" id="{C49EBEAF-3FCE-244C-AAC5-D72C25F2EBEF}"/>
              </a:ext>
            </a:extLst>
          </p:cNvPr>
          <p:cNvPicPr>
            <a:picLocks noChangeAspect="1"/>
          </p:cNvPicPr>
          <p:nvPr/>
        </p:nvPicPr>
        <p:blipFill>
          <a:blip r:embed="rId2"/>
          <a:stretch>
            <a:fillRect/>
          </a:stretch>
        </p:blipFill>
        <p:spPr>
          <a:xfrm>
            <a:off x="1120677" y="2368153"/>
            <a:ext cx="1892300" cy="1689100"/>
          </a:xfrm>
          <a:prstGeom prst="rect">
            <a:avLst/>
          </a:prstGeom>
        </p:spPr>
      </p:pic>
      <p:sp>
        <p:nvSpPr>
          <p:cNvPr id="4" name="Rectangle 3">
            <a:extLst>
              <a:ext uri="{FF2B5EF4-FFF2-40B4-BE49-F238E27FC236}">
                <a16:creationId xmlns:a16="http://schemas.microsoft.com/office/drawing/2014/main" id="{80BB13F4-5B5B-674C-B876-A597B8681483}"/>
              </a:ext>
            </a:extLst>
          </p:cNvPr>
          <p:cNvSpPr/>
          <p:nvPr/>
        </p:nvSpPr>
        <p:spPr>
          <a:xfrm>
            <a:off x="813794" y="4240361"/>
            <a:ext cx="2736304" cy="956609"/>
          </a:xfrm>
          <a:prstGeom prst="rect">
            <a:avLst/>
          </a:prstGeom>
        </p:spPr>
        <p:txBody>
          <a:bodyPr wrap="square">
            <a:spAutoFit/>
          </a:bodyPr>
          <a:lstStyle/>
          <a:p>
            <a:r>
              <a:rPr lang="en-CN" dirty="0"/>
              <a:t>UnboundLocalError: local variable 's' referenced before assignment</a:t>
            </a:r>
          </a:p>
        </p:txBody>
      </p:sp>
      <p:pic>
        <p:nvPicPr>
          <p:cNvPr id="6" name="Picture 5">
            <a:extLst>
              <a:ext uri="{FF2B5EF4-FFF2-40B4-BE49-F238E27FC236}">
                <a16:creationId xmlns:a16="http://schemas.microsoft.com/office/drawing/2014/main" id="{5B516C46-E667-F04D-95E0-954CEF8B7623}"/>
              </a:ext>
            </a:extLst>
          </p:cNvPr>
          <p:cNvPicPr>
            <a:picLocks noChangeAspect="1"/>
          </p:cNvPicPr>
          <p:nvPr/>
        </p:nvPicPr>
        <p:blipFill>
          <a:blip r:embed="rId3"/>
          <a:stretch>
            <a:fillRect/>
          </a:stretch>
        </p:blipFill>
        <p:spPr>
          <a:xfrm>
            <a:off x="4178300" y="2241153"/>
            <a:ext cx="1701800" cy="1943100"/>
          </a:xfrm>
          <a:prstGeom prst="rect">
            <a:avLst/>
          </a:prstGeom>
        </p:spPr>
      </p:pic>
      <p:pic>
        <p:nvPicPr>
          <p:cNvPr id="9" name="Picture 8">
            <a:extLst>
              <a:ext uri="{FF2B5EF4-FFF2-40B4-BE49-F238E27FC236}">
                <a16:creationId xmlns:a16="http://schemas.microsoft.com/office/drawing/2014/main" id="{0D7E6B23-3159-2940-8A3E-26CC6DD6E15E}"/>
              </a:ext>
            </a:extLst>
          </p:cNvPr>
          <p:cNvPicPr>
            <a:picLocks noChangeAspect="1"/>
          </p:cNvPicPr>
          <p:nvPr/>
        </p:nvPicPr>
        <p:blipFill>
          <a:blip r:embed="rId4"/>
          <a:stretch>
            <a:fillRect/>
          </a:stretch>
        </p:blipFill>
        <p:spPr>
          <a:xfrm>
            <a:off x="4783994" y="4447313"/>
            <a:ext cx="457200" cy="203200"/>
          </a:xfrm>
          <a:prstGeom prst="rect">
            <a:avLst/>
          </a:prstGeom>
        </p:spPr>
      </p:pic>
      <p:pic>
        <p:nvPicPr>
          <p:cNvPr id="10" name="Picture 9">
            <a:extLst>
              <a:ext uri="{FF2B5EF4-FFF2-40B4-BE49-F238E27FC236}">
                <a16:creationId xmlns:a16="http://schemas.microsoft.com/office/drawing/2014/main" id="{9782F1E9-1C85-1D45-9AF1-FECA131985BA}"/>
              </a:ext>
            </a:extLst>
          </p:cNvPr>
          <p:cNvPicPr>
            <a:picLocks noChangeAspect="1"/>
          </p:cNvPicPr>
          <p:nvPr/>
        </p:nvPicPr>
        <p:blipFill>
          <a:blip r:embed="rId5"/>
          <a:stretch>
            <a:fillRect/>
          </a:stretch>
        </p:blipFill>
        <p:spPr>
          <a:xfrm>
            <a:off x="7045423" y="2241153"/>
            <a:ext cx="1676400" cy="1930400"/>
          </a:xfrm>
          <a:prstGeom prst="rect">
            <a:avLst/>
          </a:prstGeom>
        </p:spPr>
      </p:pic>
      <p:sp>
        <p:nvSpPr>
          <p:cNvPr id="14" name="Rectangle 13">
            <a:extLst>
              <a:ext uri="{FF2B5EF4-FFF2-40B4-BE49-F238E27FC236}">
                <a16:creationId xmlns:a16="http://schemas.microsoft.com/office/drawing/2014/main" id="{FE1DD3E7-FFF7-F04D-9CC3-A2D557A2E00C}"/>
              </a:ext>
            </a:extLst>
          </p:cNvPr>
          <p:cNvSpPr/>
          <p:nvPr/>
        </p:nvSpPr>
        <p:spPr>
          <a:xfrm>
            <a:off x="6757392" y="4240360"/>
            <a:ext cx="2736304" cy="668516"/>
          </a:xfrm>
          <a:prstGeom prst="rect">
            <a:avLst/>
          </a:prstGeom>
        </p:spPr>
        <p:txBody>
          <a:bodyPr wrap="square">
            <a:spAutoFit/>
          </a:bodyPr>
          <a:lstStyle/>
          <a:p>
            <a:r>
              <a:rPr lang="en-US" altLang="zh-CN" dirty="0"/>
              <a:t>f()</a:t>
            </a:r>
            <a:r>
              <a:rPr lang="zh-CN" altLang="en-US" dirty="0"/>
              <a:t>内部的</a:t>
            </a:r>
            <a:r>
              <a:rPr lang="en-US" altLang="zh-CN" dirty="0"/>
              <a:t>s</a:t>
            </a:r>
            <a:r>
              <a:rPr lang="zh-CN" altLang="en-US" dirty="0"/>
              <a:t>和外部的</a:t>
            </a:r>
            <a:r>
              <a:rPr lang="en-US" altLang="zh-CN" dirty="0"/>
              <a:t>s</a:t>
            </a:r>
            <a:r>
              <a:rPr lang="zh-CN" altLang="en-US" dirty="0"/>
              <a:t>是两个不同的变量</a:t>
            </a:r>
            <a:endParaRPr lang="en-US" altLang="zh-CN" dirty="0"/>
          </a:p>
        </p:txBody>
      </p:sp>
      <p:pic>
        <p:nvPicPr>
          <p:cNvPr id="15" name="Picture 14">
            <a:extLst>
              <a:ext uri="{FF2B5EF4-FFF2-40B4-BE49-F238E27FC236}">
                <a16:creationId xmlns:a16="http://schemas.microsoft.com/office/drawing/2014/main" id="{59E2BD82-642D-B345-A630-61FA815EDADE}"/>
              </a:ext>
            </a:extLst>
          </p:cNvPr>
          <p:cNvPicPr>
            <a:picLocks noChangeAspect="1"/>
          </p:cNvPicPr>
          <p:nvPr/>
        </p:nvPicPr>
        <p:blipFill>
          <a:blip r:embed="rId4"/>
          <a:stretch>
            <a:fillRect/>
          </a:stretch>
        </p:blipFill>
        <p:spPr>
          <a:xfrm>
            <a:off x="8966170" y="3901157"/>
            <a:ext cx="457200" cy="203200"/>
          </a:xfrm>
          <a:prstGeom prst="rect">
            <a:avLst/>
          </a:prstGeom>
        </p:spPr>
      </p:pic>
    </p:spTree>
    <p:extLst>
      <p:ext uri="{BB962C8B-B14F-4D97-AF65-F5344CB8AC3E}">
        <p14:creationId xmlns:p14="http://schemas.microsoft.com/office/powerpoint/2010/main" val="8447344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4262705" cy="621837"/>
          </a:xfrm>
          <a:prstGeom prst="rect">
            <a:avLst/>
          </a:prstGeom>
          <a:noFill/>
        </p:spPr>
        <p:txBody>
          <a:bodyPr wrap="none" rtlCol="0">
            <a:spAutoFit/>
          </a:bodyPr>
          <a:lstStyle/>
          <a:p>
            <a:r>
              <a:rPr lang="en-US" altLang="zh-CN" sz="3441" dirty="0">
                <a:solidFill>
                  <a:schemeClr val="accent2">
                    <a:lumMod val="75000"/>
                  </a:schemeClr>
                </a:solidFill>
              </a:rPr>
              <a:t>Namespace: LEGB Rule</a:t>
            </a:r>
            <a:endParaRPr lang="en-US" sz="3441" dirty="0">
              <a:solidFill>
                <a:schemeClr val="accent2">
                  <a:lumMod val="75000"/>
                </a:schemeClr>
              </a:solidFill>
            </a:endParaRPr>
          </a:p>
        </p:txBody>
      </p:sp>
      <p:sp>
        <p:nvSpPr>
          <p:cNvPr id="3" name="TextBox 2">
            <a:extLst>
              <a:ext uri="{FF2B5EF4-FFF2-40B4-BE49-F238E27FC236}">
                <a16:creationId xmlns:a16="http://schemas.microsoft.com/office/drawing/2014/main" id="{E5EB73E9-9700-4A7E-A524-05EF04DEFB3C}"/>
              </a:ext>
            </a:extLst>
          </p:cNvPr>
          <p:cNvSpPr txBox="1"/>
          <p:nvPr/>
        </p:nvSpPr>
        <p:spPr>
          <a:xfrm>
            <a:off x="686949" y="1432049"/>
            <a:ext cx="8856984" cy="5272213"/>
          </a:xfrm>
          <a:prstGeom prst="rect">
            <a:avLst/>
          </a:prstGeom>
          <a:noFill/>
        </p:spPr>
        <p:txBody>
          <a:bodyPr wrap="square">
            <a:spAutoFit/>
          </a:bodyPr>
          <a:lstStyle/>
          <a:p>
            <a:pPr marL="342900" indent="-342900" algn="l">
              <a:buFont typeface="Wingdings" panose="05000000000000000000" pitchFamily="2" charset="2"/>
              <a:buChar char="n"/>
            </a:pPr>
            <a:r>
              <a:rPr lang="en-US" altLang="zh-CN" sz="1870" dirty="0"/>
              <a:t>Python’s name-resolution scheme is sometimes called the LEGB rule</a:t>
            </a:r>
          </a:p>
          <a:p>
            <a:pPr marL="342900" indent="-342900" algn="l">
              <a:buFont typeface="Wingdings" panose="05000000000000000000" pitchFamily="2" charset="2"/>
              <a:buChar char="n"/>
            </a:pPr>
            <a:r>
              <a:rPr lang="en-US" altLang="zh-CN" sz="1870" dirty="0"/>
              <a:t>When you use an unqualified name inside a function, Python searches up to four</a:t>
            </a:r>
            <a:br>
              <a:rPr lang="en-US" altLang="zh-CN" sz="1870" dirty="0"/>
            </a:br>
            <a:r>
              <a:rPr lang="en-US" altLang="zh-CN" sz="1870" dirty="0"/>
              <a:t>scopes—</a:t>
            </a:r>
            <a:r>
              <a:rPr lang="en-US" altLang="zh-CN" sz="1870" dirty="0">
                <a:solidFill>
                  <a:srgbClr val="C00000"/>
                </a:solidFill>
              </a:rPr>
              <a:t>the local (L) scope, then the local scopes of any enclosing (E) </a:t>
            </a:r>
            <a:r>
              <a:rPr lang="en-US" altLang="zh-CN" sz="1870" dirty="0" err="1">
                <a:solidFill>
                  <a:srgbClr val="C00000"/>
                </a:solidFill>
              </a:rPr>
              <a:t>defs</a:t>
            </a:r>
            <a:r>
              <a:rPr lang="en-US" altLang="zh-CN" sz="1870" dirty="0">
                <a:solidFill>
                  <a:srgbClr val="C00000"/>
                </a:solidFill>
              </a:rPr>
              <a:t> and</a:t>
            </a:r>
            <a:br>
              <a:rPr lang="en-US" altLang="zh-CN" sz="1870" dirty="0">
                <a:solidFill>
                  <a:srgbClr val="C00000"/>
                </a:solidFill>
              </a:rPr>
            </a:br>
            <a:r>
              <a:rPr lang="en-US" altLang="zh-CN" sz="1870" dirty="0">
                <a:solidFill>
                  <a:srgbClr val="C00000"/>
                </a:solidFill>
              </a:rPr>
              <a:t>lambdas, then the global (G) scope, and then the built-in (B) scope—and stops at</a:t>
            </a:r>
            <a:br>
              <a:rPr lang="en-US" altLang="zh-CN" sz="1870" dirty="0">
                <a:solidFill>
                  <a:srgbClr val="C00000"/>
                </a:solidFill>
              </a:rPr>
            </a:br>
            <a:r>
              <a:rPr lang="en-US" altLang="zh-CN" sz="1870" b="1" dirty="0">
                <a:solidFill>
                  <a:srgbClr val="C00000"/>
                </a:solidFill>
              </a:rPr>
              <a:t>the first place the name is found</a:t>
            </a:r>
            <a:r>
              <a:rPr lang="en-US" altLang="zh-CN" sz="1870" dirty="0">
                <a:solidFill>
                  <a:srgbClr val="C00000"/>
                </a:solidFill>
              </a:rPr>
              <a:t>.</a:t>
            </a:r>
            <a:r>
              <a:rPr lang="en-US" altLang="zh-CN" sz="1870" dirty="0"/>
              <a:t> </a:t>
            </a:r>
          </a:p>
          <a:p>
            <a:pPr marL="818342" lvl="1" indent="-342900">
              <a:buFont typeface="Wingdings" panose="05000000000000000000" pitchFamily="2" charset="2"/>
              <a:buChar char="n"/>
            </a:pPr>
            <a:r>
              <a:rPr lang="en-US" altLang="zh-CN" sz="1870" dirty="0"/>
              <a:t>If the name is not found during this search, Python</a:t>
            </a:r>
            <a:r>
              <a:rPr lang="zh-CN" altLang="en-US" sz="1870" dirty="0"/>
              <a:t> </a:t>
            </a:r>
            <a:r>
              <a:rPr lang="en-US" altLang="zh-CN" sz="1870" dirty="0"/>
              <a:t>reports an error.</a:t>
            </a:r>
          </a:p>
          <a:p>
            <a:pPr marL="342900" indent="-342900" algn="l">
              <a:buFont typeface="Wingdings" panose="05000000000000000000" pitchFamily="2" charset="2"/>
              <a:buChar char="n"/>
            </a:pPr>
            <a:endParaRPr lang="en-US" altLang="zh-CN" sz="1870" dirty="0"/>
          </a:p>
          <a:p>
            <a:pPr marL="342900" indent="-342900" algn="l">
              <a:buFont typeface="Wingdings" panose="05000000000000000000" pitchFamily="2" charset="2"/>
              <a:buChar char="n"/>
            </a:pPr>
            <a:endParaRPr lang="en-US" altLang="zh-CN" sz="1870" dirty="0"/>
          </a:p>
          <a:p>
            <a:pPr marL="342900" indent="-342900" algn="l">
              <a:buFont typeface="Wingdings" panose="05000000000000000000" pitchFamily="2" charset="2"/>
              <a:buChar char="n"/>
            </a:pPr>
            <a:endParaRPr lang="en-US" altLang="zh-CN" sz="1870" dirty="0"/>
          </a:p>
          <a:p>
            <a:pPr marL="342900" indent="-342900" algn="l">
              <a:buFont typeface="Wingdings" panose="05000000000000000000" pitchFamily="2" charset="2"/>
              <a:buChar char="n"/>
            </a:pPr>
            <a:endParaRPr lang="en-US" altLang="zh-CN" sz="1870" dirty="0"/>
          </a:p>
          <a:p>
            <a:pPr marL="342900" indent="-342900" algn="l">
              <a:buFont typeface="Wingdings" panose="05000000000000000000" pitchFamily="2" charset="2"/>
              <a:buChar char="n"/>
            </a:pPr>
            <a:endParaRPr lang="en-US" altLang="zh-CN" sz="1870" dirty="0"/>
          </a:p>
          <a:p>
            <a:pPr marL="342900" indent="-342900" algn="l">
              <a:buFont typeface="Wingdings" panose="05000000000000000000" pitchFamily="2" charset="2"/>
              <a:buChar char="n"/>
            </a:pPr>
            <a:endParaRPr lang="en-US" altLang="zh-CN" sz="1870" dirty="0"/>
          </a:p>
          <a:p>
            <a:pPr marL="342900" indent="-342900" algn="l">
              <a:buFont typeface="Wingdings" panose="05000000000000000000" pitchFamily="2" charset="2"/>
              <a:buChar char="n"/>
            </a:pPr>
            <a:r>
              <a:rPr lang="en-US" altLang="zh-CN" sz="1870" dirty="0"/>
              <a:t>Local:</a:t>
            </a:r>
            <a:r>
              <a:rPr lang="zh-CN" altLang="en-US" sz="1870" dirty="0"/>
              <a:t> </a:t>
            </a:r>
            <a:r>
              <a:rPr lang="en-US" altLang="zh-CN" sz="1870" dirty="0"/>
              <a:t>When you assign a name in a function (instead of just referring to it in an expression), </a:t>
            </a:r>
            <a:r>
              <a:rPr lang="en-US" altLang="zh-CN" sz="1870" b="1" dirty="0">
                <a:solidFill>
                  <a:srgbClr val="C00000"/>
                </a:solidFill>
              </a:rPr>
              <a:t>Python always creates or changes</a:t>
            </a:r>
            <a:r>
              <a:rPr lang="en-US" altLang="zh-CN" sz="1870" dirty="0"/>
              <a:t> the name in the local scope, unless it’s</a:t>
            </a:r>
            <a:br>
              <a:rPr lang="en-US" altLang="zh-CN" sz="1870" dirty="0"/>
            </a:br>
            <a:r>
              <a:rPr lang="en-US" altLang="zh-CN" sz="1870" dirty="0"/>
              <a:t>declared to be global or nonlocal in that function.</a:t>
            </a:r>
          </a:p>
          <a:p>
            <a:pPr marL="342900" indent="-342900" algn="l">
              <a:buFont typeface="Wingdings" panose="05000000000000000000" pitchFamily="2" charset="2"/>
              <a:buChar char="n"/>
            </a:pPr>
            <a:r>
              <a:rPr lang="en-US" altLang="zh-CN" sz="1870" dirty="0"/>
              <a:t>Global:</a:t>
            </a:r>
            <a:r>
              <a:rPr lang="zh-CN" altLang="en-US" sz="1870" dirty="0"/>
              <a:t> </a:t>
            </a:r>
            <a:r>
              <a:rPr lang="en-US" altLang="zh-CN" sz="1870" dirty="0"/>
              <a:t>When you assign a name outside any function (i.e., at the top level of a module</a:t>
            </a:r>
            <a:br>
              <a:rPr lang="en-US" altLang="zh-CN" sz="1870" dirty="0"/>
            </a:br>
            <a:r>
              <a:rPr lang="en-US" altLang="zh-CN" sz="1870" dirty="0"/>
              <a:t>file, or at the interactive prompt), the local scope is the same as the global scope—</a:t>
            </a:r>
            <a:br>
              <a:rPr lang="en-US" altLang="zh-CN" sz="1870" dirty="0"/>
            </a:br>
            <a:r>
              <a:rPr lang="en-US" altLang="zh-CN" sz="1870" dirty="0"/>
              <a:t>the module’s namespace. </a:t>
            </a:r>
          </a:p>
        </p:txBody>
      </p:sp>
      <p:sp>
        <p:nvSpPr>
          <p:cNvPr id="5" name="TextBox 4">
            <a:extLst>
              <a:ext uri="{FF2B5EF4-FFF2-40B4-BE49-F238E27FC236}">
                <a16:creationId xmlns:a16="http://schemas.microsoft.com/office/drawing/2014/main" id="{B2A0CCAB-73B3-8D4B-87D5-724BDBCE402D}"/>
              </a:ext>
            </a:extLst>
          </p:cNvPr>
          <p:cNvSpPr txBox="1"/>
          <p:nvPr/>
        </p:nvSpPr>
        <p:spPr>
          <a:xfrm>
            <a:off x="3541461" y="3589850"/>
            <a:ext cx="6120680" cy="956609"/>
          </a:xfrm>
          <a:prstGeom prst="rect">
            <a:avLst/>
          </a:prstGeom>
          <a:noFill/>
        </p:spPr>
        <p:txBody>
          <a:bodyPr wrap="square" rtlCol="0">
            <a:spAutoFit/>
          </a:bodyPr>
          <a:lstStyle/>
          <a:p>
            <a:pPr marL="457200" indent="-457200">
              <a:buFontTx/>
              <a:buAutoNum type="arabicPeriod"/>
            </a:pPr>
            <a:r>
              <a:rPr lang="zh-CN" altLang="en-US" dirty="0"/>
              <a:t>变量赋值决定名空间</a:t>
            </a:r>
            <a:endParaRPr lang="en-US" altLang="zh-CN" dirty="0"/>
          </a:p>
          <a:p>
            <a:pPr marL="457200" indent="-457200">
              <a:buAutoNum type="arabicPeriod"/>
            </a:pPr>
            <a:r>
              <a:rPr lang="en-US" altLang="zh-CN" dirty="0"/>
              <a:t>LEGB</a:t>
            </a:r>
            <a:r>
              <a:rPr lang="zh-CN" altLang="en-US" dirty="0"/>
              <a:t>原则</a:t>
            </a:r>
            <a:endParaRPr lang="en-US" altLang="zh-CN" dirty="0"/>
          </a:p>
          <a:p>
            <a:pPr marL="457200" indent="-457200">
              <a:buAutoNum type="arabicPeriod"/>
            </a:pPr>
            <a:r>
              <a:rPr lang="zh-CN" altLang="en-US" dirty="0"/>
              <a:t>同一个空间中，一个名字只有唯一一个</a:t>
            </a:r>
            <a:r>
              <a:rPr lang="en-US" altLang="zh-CN" dirty="0"/>
              <a:t>LEGB</a:t>
            </a:r>
            <a:r>
              <a:rPr lang="zh-CN" altLang="en-US" dirty="0"/>
              <a:t>属性</a:t>
            </a:r>
            <a:endParaRPr lang="en-US" altLang="zh-CN" dirty="0"/>
          </a:p>
        </p:txBody>
      </p:sp>
      <p:pic>
        <p:nvPicPr>
          <p:cNvPr id="6" name="Picture 2">
            <a:extLst>
              <a:ext uri="{FF2B5EF4-FFF2-40B4-BE49-F238E27FC236}">
                <a16:creationId xmlns:a16="http://schemas.microsoft.com/office/drawing/2014/main" id="{786A8050-A68E-BB4B-86E7-F1B540325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097" y="3225660"/>
            <a:ext cx="1944216" cy="168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836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1644824" y="2779943"/>
            <a:ext cx="792205" cy="621837"/>
          </a:xfrm>
          <a:prstGeom prst="rect">
            <a:avLst/>
          </a:prstGeom>
          <a:noFill/>
        </p:spPr>
        <p:txBody>
          <a:bodyPr wrap="none" rtlCol="0">
            <a:spAutoFit/>
          </a:bodyPr>
          <a:lstStyle/>
          <a:p>
            <a:r>
              <a:rPr lang="en-US" altLang="zh-CN" sz="3441" dirty="0">
                <a:solidFill>
                  <a:schemeClr val="accent2">
                    <a:lumMod val="75000"/>
                  </a:schemeClr>
                </a:solidFill>
              </a:rPr>
              <a:t>File</a:t>
            </a:r>
            <a:endParaRPr lang="en-US" sz="3441" dirty="0">
              <a:solidFill>
                <a:schemeClr val="accent2">
                  <a:lumMod val="75000"/>
                </a:schemeClr>
              </a:solidFill>
            </a:endParaRPr>
          </a:p>
        </p:txBody>
      </p:sp>
      <p:pic>
        <p:nvPicPr>
          <p:cNvPr id="5" name="Picture 2">
            <a:extLst>
              <a:ext uri="{FF2B5EF4-FFF2-40B4-BE49-F238E27FC236}">
                <a16:creationId xmlns:a16="http://schemas.microsoft.com/office/drawing/2014/main" id="{4E79D93B-161D-B843-9BB9-4BB72FA2FA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752600"/>
            <a:ext cx="21145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1215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F6ED13C-79FB-4B10-A7F6-8CE81F2E6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744" y="1454587"/>
            <a:ext cx="2857500" cy="2476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4D771C-34FE-4BB9-BDFE-FC4BCD621ED1}"/>
              </a:ext>
            </a:extLst>
          </p:cNvPr>
          <p:cNvSpPr txBox="1"/>
          <p:nvPr/>
        </p:nvSpPr>
        <p:spPr>
          <a:xfrm>
            <a:off x="996752" y="4191463"/>
            <a:ext cx="7848872" cy="1777090"/>
          </a:xfrm>
          <a:prstGeom prst="rect">
            <a:avLst/>
          </a:prstGeom>
          <a:noFill/>
        </p:spPr>
        <p:txBody>
          <a:bodyPr wrap="square">
            <a:spAutoFit/>
          </a:bodyPr>
          <a:lstStyle/>
          <a:p>
            <a:pPr>
              <a:lnSpc>
                <a:spcPct val="150000"/>
              </a:lnSpc>
            </a:pPr>
            <a:r>
              <a:rPr lang="en-US" dirty="0"/>
              <a:t>L-Local (function)</a:t>
            </a:r>
            <a:r>
              <a:rPr lang="zh-CN" altLang="en-US" dirty="0"/>
              <a:t>：函数内的名字空间</a:t>
            </a:r>
            <a:br>
              <a:rPr lang="zh-CN" altLang="en-US" dirty="0"/>
            </a:br>
            <a:r>
              <a:rPr lang="en-US" dirty="0"/>
              <a:t>E-Enclosing function locals</a:t>
            </a:r>
            <a:r>
              <a:rPr lang="zh-CN" altLang="en-US" dirty="0"/>
              <a:t>：外部</a:t>
            </a:r>
            <a:r>
              <a:rPr lang="en-US" altLang="zh-CN" dirty="0"/>
              <a:t>def</a:t>
            </a:r>
            <a:r>
              <a:rPr lang="zh-CN" altLang="en-US" dirty="0"/>
              <a:t>的名字空间</a:t>
            </a:r>
            <a:r>
              <a:rPr lang="en-US" altLang="zh-CN" dirty="0"/>
              <a:t>(</a:t>
            </a:r>
            <a:r>
              <a:rPr lang="zh-CN" altLang="en-US" dirty="0"/>
              <a:t>例如类，嵌套函数</a:t>
            </a:r>
            <a:r>
              <a:rPr lang="en-US" dirty="0"/>
              <a:t>)</a:t>
            </a:r>
            <a:br>
              <a:rPr lang="en-US" dirty="0"/>
            </a:br>
            <a:r>
              <a:rPr lang="en-US" dirty="0"/>
              <a:t>G-Global (module)</a:t>
            </a:r>
            <a:r>
              <a:rPr lang="zh-CN" altLang="en-US" dirty="0"/>
              <a:t>：函数定义所在模块（文件）的名字空间</a:t>
            </a:r>
            <a:br>
              <a:rPr lang="zh-CN" altLang="en-US" dirty="0"/>
            </a:br>
            <a:r>
              <a:rPr lang="en-US" dirty="0"/>
              <a:t>B-</a:t>
            </a:r>
            <a:r>
              <a:rPr lang="en-US" dirty="0" err="1"/>
              <a:t>Builtin</a:t>
            </a:r>
            <a:r>
              <a:rPr lang="en-US" dirty="0"/>
              <a:t> (Python)</a:t>
            </a:r>
            <a:r>
              <a:rPr lang="en-US" altLang="zh-CN" dirty="0"/>
              <a:t>:</a:t>
            </a:r>
            <a:r>
              <a:rPr lang="zh-CN" altLang="en-US" dirty="0"/>
              <a:t> </a:t>
            </a:r>
            <a:r>
              <a:rPr lang="en-US" dirty="0"/>
              <a:t>Python</a:t>
            </a:r>
            <a:r>
              <a:rPr lang="zh-CN" altLang="en-US" dirty="0"/>
              <a:t>内置模块的名字空间</a:t>
            </a:r>
          </a:p>
        </p:txBody>
      </p:sp>
      <p:sp>
        <p:nvSpPr>
          <p:cNvPr id="6" name="TextBox 5">
            <a:extLst>
              <a:ext uri="{FF2B5EF4-FFF2-40B4-BE49-F238E27FC236}">
                <a16:creationId xmlns:a16="http://schemas.microsoft.com/office/drawing/2014/main" id="{925E2C36-9212-5543-AB59-616FB9FBF083}"/>
              </a:ext>
            </a:extLst>
          </p:cNvPr>
          <p:cNvSpPr txBox="1"/>
          <p:nvPr/>
        </p:nvSpPr>
        <p:spPr>
          <a:xfrm>
            <a:off x="3936087" y="2214532"/>
            <a:ext cx="6120680" cy="956609"/>
          </a:xfrm>
          <a:prstGeom prst="rect">
            <a:avLst/>
          </a:prstGeom>
          <a:noFill/>
        </p:spPr>
        <p:txBody>
          <a:bodyPr wrap="square" rtlCol="0">
            <a:spAutoFit/>
          </a:bodyPr>
          <a:lstStyle/>
          <a:p>
            <a:pPr marL="457200" indent="-457200">
              <a:buFontTx/>
              <a:buAutoNum type="arabicPeriod"/>
            </a:pPr>
            <a:r>
              <a:rPr lang="zh-CN" altLang="en-US" dirty="0"/>
              <a:t>变量赋值决定名空间</a:t>
            </a:r>
            <a:endParaRPr lang="en-US" altLang="zh-CN" dirty="0"/>
          </a:p>
          <a:p>
            <a:pPr marL="457200" indent="-457200">
              <a:buAutoNum type="arabicPeriod"/>
            </a:pPr>
            <a:r>
              <a:rPr lang="en-US" altLang="zh-CN" dirty="0"/>
              <a:t>LEGB</a:t>
            </a:r>
            <a:r>
              <a:rPr lang="zh-CN" altLang="en-US" dirty="0"/>
              <a:t>原则</a:t>
            </a:r>
            <a:endParaRPr lang="en-US" altLang="zh-CN" dirty="0"/>
          </a:p>
          <a:p>
            <a:pPr marL="457200" indent="-457200">
              <a:buAutoNum type="arabicPeriod"/>
            </a:pPr>
            <a:r>
              <a:rPr lang="zh-CN" altLang="en-US" dirty="0"/>
              <a:t>同一个空间中，一个名字只有唯一一个</a:t>
            </a:r>
            <a:r>
              <a:rPr lang="en-US" altLang="zh-CN" dirty="0"/>
              <a:t>LEGB</a:t>
            </a:r>
            <a:r>
              <a:rPr lang="zh-CN" altLang="en-US" dirty="0"/>
              <a:t>属性</a:t>
            </a:r>
            <a:endParaRPr lang="en-US" altLang="zh-CN" dirty="0"/>
          </a:p>
        </p:txBody>
      </p:sp>
      <p:sp>
        <p:nvSpPr>
          <p:cNvPr id="7" name="Rectangle 6">
            <a:extLst>
              <a:ext uri="{FF2B5EF4-FFF2-40B4-BE49-F238E27FC236}">
                <a16:creationId xmlns:a16="http://schemas.microsoft.com/office/drawing/2014/main" id="{1220E585-5BB3-D64E-86CA-7B04D620E82D}"/>
              </a:ext>
            </a:extLst>
          </p:cNvPr>
          <p:cNvSpPr/>
          <p:nvPr/>
        </p:nvSpPr>
        <p:spPr>
          <a:xfrm>
            <a:off x="924744" y="766520"/>
            <a:ext cx="3141472" cy="668516"/>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t>LEGB:</a:t>
            </a:r>
            <a:r>
              <a:rPr lang="zh-CN" altLang="en-US" dirty="0"/>
              <a:t> 从内到外，从小到大</a:t>
            </a:r>
            <a:endParaRPr lang="en-US" altLang="zh-CN" dirty="0"/>
          </a:p>
          <a:p>
            <a:r>
              <a:rPr lang="zh-CN" altLang="en-US" dirty="0"/>
              <a:t>各占一方、互不关涉</a:t>
            </a:r>
            <a:endParaRPr lang="en-US" altLang="zh-CN" dirty="0"/>
          </a:p>
        </p:txBody>
      </p:sp>
    </p:spTree>
    <p:extLst>
      <p:ext uri="{BB962C8B-B14F-4D97-AF65-F5344CB8AC3E}">
        <p14:creationId xmlns:p14="http://schemas.microsoft.com/office/powerpoint/2010/main" val="3356429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348240-8320-41EA-8847-6FB6A06F3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36" y="1288033"/>
            <a:ext cx="2971800" cy="914400"/>
          </a:xfrm>
          <a:prstGeom prst="rect">
            <a:avLst/>
          </a:prstGeom>
        </p:spPr>
      </p:pic>
      <p:pic>
        <p:nvPicPr>
          <p:cNvPr id="7" name="Picture 6" descr="Text&#10;&#10;Description automatically generated">
            <a:extLst>
              <a:ext uri="{FF2B5EF4-FFF2-40B4-BE49-F238E27FC236}">
                <a16:creationId xmlns:a16="http://schemas.microsoft.com/office/drawing/2014/main" id="{611A1D84-403A-49B5-B39A-D160B4BF0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418" y="1288033"/>
            <a:ext cx="2381250" cy="1543050"/>
          </a:xfrm>
          <a:prstGeom prst="rect">
            <a:avLst/>
          </a:prstGeom>
        </p:spPr>
      </p:pic>
      <p:pic>
        <p:nvPicPr>
          <p:cNvPr id="9" name="Picture 8" descr="Text&#10;&#10;Description automatically generated">
            <a:extLst>
              <a:ext uri="{FF2B5EF4-FFF2-40B4-BE49-F238E27FC236}">
                <a16:creationId xmlns:a16="http://schemas.microsoft.com/office/drawing/2014/main" id="{BDB0346A-585F-4522-BED6-D7A193D3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432" y="1268983"/>
            <a:ext cx="2114550" cy="1581150"/>
          </a:xfrm>
          <a:prstGeom prst="rect">
            <a:avLst/>
          </a:prstGeom>
        </p:spPr>
      </p:pic>
      <p:pic>
        <p:nvPicPr>
          <p:cNvPr id="11" name="Picture 10" descr="Text&#10;&#10;Description automatically generated">
            <a:extLst>
              <a:ext uri="{FF2B5EF4-FFF2-40B4-BE49-F238E27FC236}">
                <a16:creationId xmlns:a16="http://schemas.microsoft.com/office/drawing/2014/main" id="{B5CC462B-AAD5-46BC-9E7C-4460C816C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736" y="3016225"/>
            <a:ext cx="4791075" cy="2257425"/>
          </a:xfrm>
          <a:prstGeom prst="rect">
            <a:avLst/>
          </a:prstGeom>
        </p:spPr>
      </p:pic>
      <p:pic>
        <p:nvPicPr>
          <p:cNvPr id="13" name="Picture 12">
            <a:extLst>
              <a:ext uri="{FF2B5EF4-FFF2-40B4-BE49-F238E27FC236}">
                <a16:creationId xmlns:a16="http://schemas.microsoft.com/office/drawing/2014/main" id="{4EF943FA-6755-4C4D-8EAE-44333B36CD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8257" y="3454374"/>
            <a:ext cx="3133725" cy="1381125"/>
          </a:xfrm>
          <a:prstGeom prst="rect">
            <a:avLst/>
          </a:prstGeom>
        </p:spPr>
      </p:pic>
    </p:spTree>
    <p:extLst>
      <p:ext uri="{BB962C8B-B14F-4D97-AF65-F5344CB8AC3E}">
        <p14:creationId xmlns:p14="http://schemas.microsoft.com/office/powerpoint/2010/main" val="6079680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262B6EE1-2312-4BF0-97F4-D487525C3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826" y="711969"/>
            <a:ext cx="2152650" cy="2676525"/>
          </a:xfrm>
          <a:prstGeom prst="rect">
            <a:avLst/>
          </a:prstGeom>
        </p:spPr>
      </p:pic>
      <p:pic>
        <p:nvPicPr>
          <p:cNvPr id="7" name="Picture 6" descr="Text&#10;&#10;Description automatically generated">
            <a:extLst>
              <a:ext uri="{FF2B5EF4-FFF2-40B4-BE49-F238E27FC236}">
                <a16:creationId xmlns:a16="http://schemas.microsoft.com/office/drawing/2014/main" id="{E5E9F135-979B-4B2E-86A1-D166C6B4A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414" y="711969"/>
            <a:ext cx="3733800" cy="2695575"/>
          </a:xfrm>
          <a:prstGeom prst="rect">
            <a:avLst/>
          </a:prstGeom>
        </p:spPr>
      </p:pic>
      <p:pic>
        <p:nvPicPr>
          <p:cNvPr id="9" name="Picture 8" descr="Text&#10;&#10;Description automatically generated">
            <a:extLst>
              <a:ext uri="{FF2B5EF4-FFF2-40B4-BE49-F238E27FC236}">
                <a16:creationId xmlns:a16="http://schemas.microsoft.com/office/drawing/2014/main" id="{11BE43BD-A029-4B43-B7A7-36F32C266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9826" y="4514401"/>
            <a:ext cx="2343150" cy="1200150"/>
          </a:xfrm>
          <a:prstGeom prst="rect">
            <a:avLst/>
          </a:prstGeom>
        </p:spPr>
      </p:pic>
      <p:pic>
        <p:nvPicPr>
          <p:cNvPr id="11" name="Picture 10" descr="Text&#10;&#10;Description automatically generated">
            <a:extLst>
              <a:ext uri="{FF2B5EF4-FFF2-40B4-BE49-F238E27FC236}">
                <a16:creationId xmlns:a16="http://schemas.microsoft.com/office/drawing/2014/main" id="{7DA55D85-B067-40DC-8552-D6AE0AE28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5224" y="3664297"/>
            <a:ext cx="2274179" cy="3024807"/>
          </a:xfrm>
          <a:prstGeom prst="rect">
            <a:avLst/>
          </a:prstGeom>
        </p:spPr>
      </p:pic>
    </p:spTree>
    <p:extLst>
      <p:ext uri="{BB962C8B-B14F-4D97-AF65-F5344CB8AC3E}">
        <p14:creationId xmlns:p14="http://schemas.microsoft.com/office/powerpoint/2010/main" val="1628851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620957" cy="621837"/>
          </a:xfrm>
          <a:prstGeom prst="rect">
            <a:avLst/>
          </a:prstGeom>
          <a:noFill/>
        </p:spPr>
        <p:txBody>
          <a:bodyPr wrap="none" rtlCol="0">
            <a:spAutoFit/>
          </a:bodyPr>
          <a:lstStyle/>
          <a:p>
            <a:r>
              <a:rPr lang="en-US" altLang="zh-CN" sz="3441" dirty="0">
                <a:solidFill>
                  <a:schemeClr val="accent2">
                    <a:lumMod val="75000"/>
                  </a:schemeClr>
                </a:solidFill>
              </a:rPr>
              <a:t>nonlocal</a:t>
            </a:r>
            <a:endParaRPr lang="en-US" sz="3441" dirty="0">
              <a:solidFill>
                <a:schemeClr val="accent2">
                  <a:lumMod val="75000"/>
                </a:schemeClr>
              </a:solidFill>
            </a:endParaRPr>
          </a:p>
        </p:txBody>
      </p:sp>
      <p:sp>
        <p:nvSpPr>
          <p:cNvPr id="11" name="Rectangle 10"/>
          <p:cNvSpPr/>
          <p:nvPr/>
        </p:nvSpPr>
        <p:spPr>
          <a:xfrm>
            <a:off x="636712" y="1199639"/>
            <a:ext cx="8496944" cy="1243417"/>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The </a:t>
            </a:r>
            <a:r>
              <a:rPr lang="en-US" altLang="zh-CN" sz="1870" dirty="0">
                <a:solidFill>
                  <a:srgbClr val="C00000"/>
                </a:solidFill>
              </a:rPr>
              <a:t>nonlocal</a:t>
            </a:r>
            <a:r>
              <a:rPr lang="en-US" altLang="zh-CN" sz="1870" dirty="0"/>
              <a:t> keyword is used to work with variables inside nested functions, where the variable </a:t>
            </a:r>
            <a:r>
              <a:rPr lang="en-US" altLang="zh-CN" sz="1870" dirty="0">
                <a:solidFill>
                  <a:srgbClr val="C00000"/>
                </a:solidFill>
              </a:rPr>
              <a:t>should not belong to the inner function</a:t>
            </a:r>
            <a:endParaRPr lang="en-US" altLang="zh-CN" sz="1870" dirty="0"/>
          </a:p>
          <a:p>
            <a:pPr marL="342900" indent="-342900">
              <a:lnSpc>
                <a:spcPct val="100000"/>
              </a:lnSpc>
              <a:buFont typeface="Wingdings" pitchFamily="2" charset="2"/>
              <a:buChar char="q"/>
            </a:pPr>
            <a:r>
              <a:rPr lang="en-US" altLang="zh-CN" sz="1870" dirty="0"/>
              <a:t>Use the keyword nonlocal to declare that the variable is </a:t>
            </a:r>
            <a:r>
              <a:rPr lang="en-US" altLang="zh-CN" sz="1870" dirty="0">
                <a:solidFill>
                  <a:srgbClr val="C00000"/>
                </a:solidFill>
              </a:rPr>
              <a:t>not local</a:t>
            </a:r>
          </a:p>
          <a:p>
            <a:pPr marL="342900" indent="-342900">
              <a:lnSpc>
                <a:spcPct val="100000"/>
              </a:lnSpc>
              <a:buFont typeface="Wingdings" pitchFamily="2" charset="2"/>
              <a:buChar char="q"/>
            </a:pPr>
            <a:r>
              <a:rPr lang="en-US" altLang="zh-CN" sz="1870" dirty="0">
                <a:solidFill>
                  <a:srgbClr val="C00000"/>
                </a:solidFill>
              </a:rPr>
              <a:t>Global, nonlocal, local: three status, only one should exist in a program</a:t>
            </a:r>
            <a:endParaRPr lang="en-US" altLang="zh-CN" sz="1870" dirty="0"/>
          </a:p>
        </p:txBody>
      </p:sp>
      <p:pic>
        <p:nvPicPr>
          <p:cNvPr id="5" name="Picture 4">
            <a:extLst>
              <a:ext uri="{FF2B5EF4-FFF2-40B4-BE49-F238E27FC236}">
                <a16:creationId xmlns:a16="http://schemas.microsoft.com/office/drawing/2014/main" id="{7FD3D728-1BEA-48C3-86B9-ED1004035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65" y="3125768"/>
            <a:ext cx="1743075" cy="2009775"/>
          </a:xfrm>
          <a:prstGeom prst="rect">
            <a:avLst/>
          </a:prstGeom>
        </p:spPr>
      </p:pic>
      <p:pic>
        <p:nvPicPr>
          <p:cNvPr id="7" name="Picture 6">
            <a:extLst>
              <a:ext uri="{FF2B5EF4-FFF2-40B4-BE49-F238E27FC236}">
                <a16:creationId xmlns:a16="http://schemas.microsoft.com/office/drawing/2014/main" id="{E4C008DB-0354-4A14-B6B8-C4BA6F8E6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77" y="5354177"/>
            <a:ext cx="552450" cy="228600"/>
          </a:xfrm>
          <a:prstGeom prst="rect">
            <a:avLst/>
          </a:prstGeom>
        </p:spPr>
      </p:pic>
      <p:pic>
        <p:nvPicPr>
          <p:cNvPr id="9" name="Picture 8" descr="Text&#10;&#10;Description automatically generated">
            <a:extLst>
              <a:ext uri="{FF2B5EF4-FFF2-40B4-BE49-F238E27FC236}">
                <a16:creationId xmlns:a16="http://schemas.microsoft.com/office/drawing/2014/main" id="{99EBCA96-979F-4195-B855-D570D4ABA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4001" y="2776492"/>
            <a:ext cx="3438525" cy="2895600"/>
          </a:xfrm>
          <a:prstGeom prst="rect">
            <a:avLst/>
          </a:prstGeom>
        </p:spPr>
      </p:pic>
      <p:pic>
        <p:nvPicPr>
          <p:cNvPr id="12" name="Picture 11" descr="Text&#10;&#10;Description automatically generated">
            <a:extLst>
              <a:ext uri="{FF2B5EF4-FFF2-40B4-BE49-F238E27FC236}">
                <a16:creationId xmlns:a16="http://schemas.microsoft.com/office/drawing/2014/main" id="{A42A0722-0C71-4D6C-A049-97CE71A7C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5500" y="5807000"/>
            <a:ext cx="2295525" cy="809625"/>
          </a:xfrm>
          <a:prstGeom prst="rect">
            <a:avLst/>
          </a:prstGeom>
        </p:spPr>
      </p:pic>
      <p:pic>
        <p:nvPicPr>
          <p:cNvPr id="14" name="Picture 13" descr="Text&#10;&#10;Description automatically generated">
            <a:extLst>
              <a:ext uri="{FF2B5EF4-FFF2-40B4-BE49-F238E27FC236}">
                <a16:creationId xmlns:a16="http://schemas.microsoft.com/office/drawing/2014/main" id="{E9534805-FBF3-4C4C-B867-E12E27CFEF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7287" y="2805067"/>
            <a:ext cx="3400425" cy="2838450"/>
          </a:xfrm>
          <a:prstGeom prst="rect">
            <a:avLst/>
          </a:prstGeom>
        </p:spPr>
      </p:pic>
      <p:sp>
        <p:nvSpPr>
          <p:cNvPr id="2" name="TextBox 1">
            <a:extLst>
              <a:ext uri="{FF2B5EF4-FFF2-40B4-BE49-F238E27FC236}">
                <a16:creationId xmlns:a16="http://schemas.microsoft.com/office/drawing/2014/main" id="{FECFFC57-CB3B-47D6-86B8-CA1E96E7A508}"/>
              </a:ext>
            </a:extLst>
          </p:cNvPr>
          <p:cNvSpPr txBox="1"/>
          <p:nvPr/>
        </p:nvSpPr>
        <p:spPr>
          <a:xfrm>
            <a:off x="5294903" y="684306"/>
            <a:ext cx="3906839" cy="380425"/>
          </a:xfrm>
          <a:prstGeom prst="rect">
            <a:avLst/>
          </a:prstGeom>
          <a:noFill/>
        </p:spPr>
        <p:txBody>
          <a:bodyPr wrap="none" rtlCol="0">
            <a:spAutoFit/>
          </a:bodyPr>
          <a:lstStyle/>
          <a:p>
            <a:r>
              <a:rPr lang="zh-CN" altLang="en-US" dirty="0"/>
              <a:t>一个变量，既不是</a:t>
            </a:r>
            <a:r>
              <a:rPr lang="en-US" altLang="zh-CN" dirty="0"/>
              <a:t>local</a:t>
            </a:r>
            <a:r>
              <a:rPr lang="zh-CN" altLang="en-US" dirty="0"/>
              <a:t>也不是</a:t>
            </a:r>
            <a:r>
              <a:rPr lang="en-US" altLang="zh-CN" dirty="0"/>
              <a:t>global</a:t>
            </a:r>
            <a:endParaRPr lang="en-US" dirty="0"/>
          </a:p>
        </p:txBody>
      </p:sp>
    </p:spTree>
    <p:extLst>
      <p:ext uri="{BB962C8B-B14F-4D97-AF65-F5344CB8AC3E}">
        <p14:creationId xmlns:p14="http://schemas.microsoft.com/office/powerpoint/2010/main" val="2312477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A459B57C-65D3-4BAD-BD8A-5A6B79A13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43" y="1323404"/>
            <a:ext cx="3095625" cy="4429125"/>
          </a:xfrm>
          <a:prstGeom prst="rect">
            <a:avLst/>
          </a:prstGeom>
        </p:spPr>
      </p:pic>
      <p:sp>
        <p:nvSpPr>
          <p:cNvPr id="6" name="TextBox 5">
            <a:extLst>
              <a:ext uri="{FF2B5EF4-FFF2-40B4-BE49-F238E27FC236}">
                <a16:creationId xmlns:a16="http://schemas.microsoft.com/office/drawing/2014/main" id="{0FC3F439-FD3C-40FC-B741-549F0922A3AD}"/>
              </a:ext>
            </a:extLst>
          </p:cNvPr>
          <p:cNvSpPr txBox="1"/>
          <p:nvPr/>
        </p:nvSpPr>
        <p:spPr>
          <a:xfrm>
            <a:off x="5821288" y="2907580"/>
            <a:ext cx="2448106" cy="380425"/>
          </a:xfrm>
          <a:prstGeom prst="rect">
            <a:avLst/>
          </a:prstGeom>
          <a:noFill/>
        </p:spPr>
        <p:txBody>
          <a:bodyPr wrap="none" rtlCol="0">
            <a:spAutoFit/>
          </a:bodyPr>
          <a:lstStyle/>
          <a:p>
            <a:r>
              <a:rPr lang="en-US" dirty="0"/>
              <a:t>Why </a:t>
            </a:r>
            <a:r>
              <a:rPr lang="en-US" dirty="0">
                <a:solidFill>
                  <a:srgbClr val="C00000"/>
                </a:solidFill>
              </a:rPr>
              <a:t>nonlocal</a:t>
            </a:r>
            <a:r>
              <a:rPr lang="en-US" dirty="0"/>
              <a:t> is wrong?</a:t>
            </a:r>
          </a:p>
        </p:txBody>
      </p:sp>
    </p:spTree>
    <p:extLst>
      <p:ext uri="{BB962C8B-B14F-4D97-AF65-F5344CB8AC3E}">
        <p14:creationId xmlns:p14="http://schemas.microsoft.com/office/powerpoint/2010/main" val="1846366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622560" cy="621837"/>
          </a:xfrm>
          <a:prstGeom prst="rect">
            <a:avLst/>
          </a:prstGeom>
          <a:noFill/>
        </p:spPr>
        <p:txBody>
          <a:bodyPr wrap="none" rtlCol="0">
            <a:spAutoFit/>
          </a:bodyPr>
          <a:lstStyle/>
          <a:p>
            <a:r>
              <a:rPr lang="en-US" sz="3441" dirty="0">
                <a:solidFill>
                  <a:schemeClr val="accent2">
                    <a:lumMod val="75000"/>
                  </a:schemeClr>
                </a:solidFill>
              </a:rPr>
              <a:t>Pythonic</a:t>
            </a:r>
          </a:p>
        </p:txBody>
      </p:sp>
      <p:sp>
        <p:nvSpPr>
          <p:cNvPr id="11" name="Rectangle 10"/>
          <p:cNvSpPr/>
          <p:nvPr/>
        </p:nvSpPr>
        <p:spPr>
          <a:xfrm>
            <a:off x="636712" y="1432049"/>
            <a:ext cx="8496944" cy="3503267"/>
          </a:xfrm>
          <a:prstGeom prst="rect">
            <a:avLst/>
          </a:prstGeom>
        </p:spPr>
        <p:txBody>
          <a:bodyPr wrap="square">
            <a:spAutoFit/>
          </a:bodyPr>
          <a:lstStyle/>
          <a:p>
            <a:pPr marL="342900" indent="-342900">
              <a:lnSpc>
                <a:spcPct val="150000"/>
              </a:lnSpc>
              <a:buFont typeface="Wingdings" pitchFamily="2" charset="2"/>
              <a:buChar char="q"/>
            </a:pPr>
            <a:r>
              <a:rPr lang="zh-CN" altLang="en-US" sz="1870" dirty="0"/>
              <a:t>论一个</a:t>
            </a:r>
            <a:r>
              <a:rPr lang="en-US" altLang="zh-CN" sz="1870" dirty="0"/>
              <a:t>python</a:t>
            </a:r>
            <a:r>
              <a:rPr lang="zh-CN" altLang="en-US" sz="1870" dirty="0"/>
              <a:t>程序员的修养</a:t>
            </a:r>
            <a:endParaRPr lang="en-US" altLang="zh-CN" sz="1870" dirty="0"/>
          </a:p>
          <a:p>
            <a:pPr marL="342900" indent="-342900">
              <a:lnSpc>
                <a:spcPct val="150000"/>
              </a:lnSpc>
              <a:buFont typeface="Wingdings" pitchFamily="2" charset="2"/>
              <a:buChar char="q"/>
            </a:pPr>
            <a:r>
              <a:rPr lang="zh-CN" altLang="en-US" sz="1870" dirty="0"/>
              <a:t>最高原则 </a:t>
            </a:r>
            <a:r>
              <a:rPr lang="en-US" altLang="zh-CN" sz="1870" dirty="0"/>
              <a:t>import</a:t>
            </a:r>
            <a:r>
              <a:rPr lang="zh-CN" altLang="en-US" sz="1870" dirty="0"/>
              <a:t> </a:t>
            </a:r>
            <a:r>
              <a:rPr lang="en-US" altLang="zh-CN" sz="1870" dirty="0" err="1"/>
              <a:t>zen</a:t>
            </a:r>
            <a:endParaRPr lang="en-US" altLang="zh-CN" sz="1870" dirty="0"/>
          </a:p>
          <a:p>
            <a:pPr marL="818342" lvl="1" indent="-342900">
              <a:lnSpc>
                <a:spcPct val="150000"/>
              </a:lnSpc>
              <a:buFont typeface="Wingdings" pitchFamily="2" charset="2"/>
              <a:buChar char="q"/>
            </a:pPr>
            <a:r>
              <a:rPr lang="en-US" altLang="zh-CN" sz="1870" dirty="0"/>
              <a:t>KISS:</a:t>
            </a:r>
            <a:r>
              <a:rPr lang="zh-CN" altLang="en-US" sz="1870" dirty="0"/>
              <a:t> </a:t>
            </a:r>
            <a:r>
              <a:rPr lang="en-US" altLang="zh-CN" sz="1870" dirty="0"/>
              <a:t>Keep It Simple</a:t>
            </a:r>
          </a:p>
          <a:p>
            <a:pPr marL="818342" lvl="1" indent="-342900">
              <a:lnSpc>
                <a:spcPct val="150000"/>
              </a:lnSpc>
              <a:buFont typeface="Wingdings" pitchFamily="2" charset="2"/>
              <a:buChar char="q"/>
            </a:pPr>
            <a:r>
              <a:rPr lang="en-US" altLang="zh-CN" sz="1870" dirty="0"/>
              <a:t>EIBTI:</a:t>
            </a:r>
            <a:r>
              <a:rPr lang="zh-CN" altLang="en-US" sz="1870" dirty="0"/>
              <a:t> </a:t>
            </a:r>
            <a:r>
              <a:rPr lang="en-US" altLang="zh-CN" sz="1870" dirty="0"/>
              <a:t>Explicit</a:t>
            </a:r>
            <a:r>
              <a:rPr lang="zh-CN" altLang="en-US" sz="1870" dirty="0"/>
              <a:t> </a:t>
            </a:r>
            <a:r>
              <a:rPr lang="en-US" altLang="zh-CN" sz="1870" dirty="0"/>
              <a:t>is</a:t>
            </a:r>
            <a:r>
              <a:rPr lang="zh-CN" altLang="en-US" sz="1870" dirty="0"/>
              <a:t> </a:t>
            </a:r>
            <a:r>
              <a:rPr lang="en-US" altLang="zh-CN" sz="1870" dirty="0"/>
              <a:t>better</a:t>
            </a:r>
            <a:r>
              <a:rPr lang="zh-CN" altLang="en-US" sz="1870" dirty="0"/>
              <a:t> </a:t>
            </a:r>
            <a:r>
              <a:rPr lang="en-US" altLang="zh-CN" sz="1870" dirty="0"/>
              <a:t>than</a:t>
            </a:r>
            <a:r>
              <a:rPr lang="zh-CN" altLang="en-US" sz="1870" dirty="0"/>
              <a:t> </a:t>
            </a:r>
            <a:r>
              <a:rPr lang="en-US" altLang="zh-CN" sz="1870" dirty="0"/>
              <a:t>implicit</a:t>
            </a:r>
          </a:p>
          <a:p>
            <a:pPr marL="342900" indent="-342900">
              <a:lnSpc>
                <a:spcPct val="150000"/>
              </a:lnSpc>
              <a:buFont typeface="Wingdings" pitchFamily="2" charset="2"/>
              <a:buChar char="q"/>
            </a:pPr>
            <a:r>
              <a:rPr lang="en-US" altLang="zh-CN" sz="1870" dirty="0"/>
              <a:t>Python</a:t>
            </a:r>
            <a:r>
              <a:rPr lang="zh-CN" altLang="en-US" sz="1870" dirty="0"/>
              <a:t>的调调</a:t>
            </a:r>
            <a:endParaRPr lang="en-US" altLang="zh-CN" sz="1870" dirty="0"/>
          </a:p>
          <a:p>
            <a:pPr marL="818342" lvl="1" indent="-342900">
              <a:lnSpc>
                <a:spcPct val="150000"/>
              </a:lnSpc>
              <a:buFont typeface="Wingdings" pitchFamily="2" charset="2"/>
              <a:buChar char="q"/>
            </a:pPr>
            <a:r>
              <a:rPr lang="en-US" altLang="zh-CN" sz="1870" dirty="0"/>
              <a:t>List</a:t>
            </a:r>
            <a:r>
              <a:rPr lang="zh-CN" altLang="en-US" sz="1870" dirty="0"/>
              <a:t> </a:t>
            </a:r>
            <a:r>
              <a:rPr lang="en-US" altLang="zh-CN" sz="1870" dirty="0"/>
              <a:t>comprehension,</a:t>
            </a:r>
            <a:r>
              <a:rPr lang="zh-CN" altLang="en-US" sz="1870" dirty="0"/>
              <a:t> </a:t>
            </a:r>
            <a:r>
              <a:rPr lang="en-US" altLang="zh-CN" sz="1870" dirty="0"/>
              <a:t>lambda,</a:t>
            </a:r>
            <a:r>
              <a:rPr lang="zh-CN" altLang="en-US" sz="1870" dirty="0"/>
              <a:t> </a:t>
            </a:r>
            <a:r>
              <a:rPr lang="en-US" altLang="zh-CN" sz="1870" dirty="0"/>
              <a:t>generator,</a:t>
            </a:r>
            <a:r>
              <a:rPr lang="zh-CN" altLang="en-US" sz="1870" dirty="0"/>
              <a:t> </a:t>
            </a:r>
            <a:r>
              <a:rPr lang="en-US" altLang="zh-CN" sz="1870" dirty="0"/>
              <a:t>decorator</a:t>
            </a:r>
          </a:p>
          <a:p>
            <a:pPr marL="342900" indent="-342900">
              <a:lnSpc>
                <a:spcPct val="150000"/>
              </a:lnSpc>
              <a:buFont typeface="Wingdings" pitchFamily="2" charset="2"/>
              <a:buChar char="q"/>
            </a:pPr>
            <a:r>
              <a:rPr lang="zh-CN" altLang="en-US" sz="1870" dirty="0"/>
              <a:t>不要滥用</a:t>
            </a:r>
            <a:r>
              <a:rPr lang="en-US" altLang="zh-CN" sz="1870" dirty="0"/>
              <a:t>map, filter, reduce, list comprehension</a:t>
            </a:r>
          </a:p>
          <a:p>
            <a:pPr marL="342900" indent="-342900">
              <a:lnSpc>
                <a:spcPct val="150000"/>
              </a:lnSpc>
              <a:buFont typeface="Wingdings" pitchFamily="2" charset="2"/>
              <a:buChar char="q"/>
            </a:pPr>
            <a:r>
              <a:rPr lang="zh-CN" altLang="en-US" sz="1870" dirty="0"/>
              <a:t>清晰，可读，正确，可维护</a:t>
            </a:r>
            <a:endParaRPr lang="en-US" altLang="zh-CN" sz="1870" dirty="0"/>
          </a:p>
        </p:txBody>
      </p:sp>
    </p:spTree>
    <p:extLst>
      <p:ext uri="{BB962C8B-B14F-4D97-AF65-F5344CB8AC3E}">
        <p14:creationId xmlns:p14="http://schemas.microsoft.com/office/powerpoint/2010/main" val="36620367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4467249" cy="621837"/>
          </a:xfrm>
          <a:prstGeom prst="rect">
            <a:avLst/>
          </a:prstGeom>
          <a:noFill/>
        </p:spPr>
        <p:txBody>
          <a:bodyPr wrap="none" rtlCol="0">
            <a:spAutoFit/>
          </a:bodyPr>
          <a:lstStyle/>
          <a:p>
            <a:r>
              <a:rPr lang="en-US" sz="3441" dirty="0">
                <a:solidFill>
                  <a:schemeClr val="accent2">
                    <a:lumMod val="75000"/>
                  </a:schemeClr>
                </a:solidFill>
              </a:rPr>
              <a:t>Programming Paradigm </a:t>
            </a:r>
          </a:p>
        </p:txBody>
      </p:sp>
      <p:sp>
        <p:nvSpPr>
          <p:cNvPr id="11" name="Rectangle 10"/>
          <p:cNvSpPr/>
          <p:nvPr/>
        </p:nvSpPr>
        <p:spPr>
          <a:xfrm>
            <a:off x="636712" y="1397091"/>
            <a:ext cx="8496944" cy="2106731"/>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Imperative</a:t>
            </a:r>
          </a:p>
          <a:p>
            <a:pPr marL="818342" lvl="1" indent="-342900">
              <a:buFont typeface="Wingdings" pitchFamily="2" charset="2"/>
              <a:buChar char="q"/>
            </a:pPr>
            <a:r>
              <a:rPr lang="zh-CN" altLang="en-US" sz="1870" dirty="0"/>
              <a:t>函数变，数据变</a:t>
            </a:r>
            <a:endParaRPr lang="en-US" altLang="zh-CN" sz="1870" dirty="0"/>
          </a:p>
          <a:p>
            <a:pPr marL="342900" indent="-342900">
              <a:lnSpc>
                <a:spcPct val="100000"/>
              </a:lnSpc>
              <a:buFont typeface="Wingdings" pitchFamily="2" charset="2"/>
              <a:buChar char="q"/>
            </a:pPr>
            <a:r>
              <a:rPr lang="en-US" altLang="zh-CN" sz="1870" dirty="0"/>
              <a:t>Object</a:t>
            </a:r>
          </a:p>
          <a:p>
            <a:pPr marL="818342" lvl="1" indent="-342900">
              <a:buFont typeface="Wingdings" pitchFamily="2" charset="2"/>
              <a:buChar char="q"/>
            </a:pPr>
            <a:r>
              <a:rPr lang="zh-CN" altLang="en-US" sz="1870" dirty="0"/>
              <a:t>函数不变，数据变</a:t>
            </a:r>
            <a:endParaRPr lang="en-US" altLang="zh-CN" sz="1870" dirty="0"/>
          </a:p>
          <a:p>
            <a:pPr marL="342900" indent="-342900">
              <a:lnSpc>
                <a:spcPct val="100000"/>
              </a:lnSpc>
              <a:buFont typeface="Wingdings" pitchFamily="2" charset="2"/>
              <a:buChar char="q"/>
            </a:pPr>
            <a:r>
              <a:rPr lang="en-US" altLang="zh-CN" sz="1870" dirty="0"/>
              <a:t>Functional: Scala, Haskell</a:t>
            </a:r>
          </a:p>
          <a:p>
            <a:pPr marL="818342" lvl="1" indent="-342900">
              <a:buFont typeface="Wingdings" pitchFamily="2" charset="2"/>
              <a:buChar char="q"/>
            </a:pPr>
            <a:r>
              <a:rPr lang="zh-CN" altLang="en-US" sz="1870" dirty="0"/>
              <a:t>函数变，数据不变</a:t>
            </a:r>
            <a:endParaRPr lang="en-US" altLang="zh-CN" sz="1870" dirty="0"/>
          </a:p>
          <a:p>
            <a:pPr marL="342900" indent="-342900">
              <a:lnSpc>
                <a:spcPct val="100000"/>
              </a:lnSpc>
              <a:buFont typeface="Wingdings" pitchFamily="2" charset="2"/>
              <a:buChar char="q"/>
            </a:pPr>
            <a:endParaRPr lang="en-US" altLang="zh-CN" sz="1870" dirty="0"/>
          </a:p>
        </p:txBody>
      </p:sp>
    </p:spTree>
    <p:extLst>
      <p:ext uri="{BB962C8B-B14F-4D97-AF65-F5344CB8AC3E}">
        <p14:creationId xmlns:p14="http://schemas.microsoft.com/office/powerpoint/2010/main" val="4077666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78EC3-00FC-6D4B-9336-1BB438747989}"/>
              </a:ext>
            </a:extLst>
          </p:cNvPr>
          <p:cNvSpPr txBox="1"/>
          <p:nvPr/>
        </p:nvSpPr>
        <p:spPr>
          <a:xfrm>
            <a:off x="852736" y="577802"/>
            <a:ext cx="1635063" cy="621837"/>
          </a:xfrm>
          <a:prstGeom prst="rect">
            <a:avLst/>
          </a:prstGeom>
          <a:noFill/>
        </p:spPr>
        <p:txBody>
          <a:bodyPr wrap="none" rtlCol="0">
            <a:spAutoFit/>
          </a:bodyPr>
          <a:lstStyle/>
          <a:p>
            <a:r>
              <a:rPr lang="en-US" altLang="zh-CN" sz="3441">
                <a:solidFill>
                  <a:schemeClr val="accent2">
                    <a:lumMod val="75000"/>
                  </a:schemeClr>
                </a:solidFill>
              </a:rPr>
              <a:t>Reading</a:t>
            </a:r>
            <a:endParaRPr lang="en-US" sz="3441" dirty="0">
              <a:solidFill>
                <a:schemeClr val="accent2">
                  <a:lumMod val="75000"/>
                </a:schemeClr>
              </a:solidFill>
            </a:endParaRPr>
          </a:p>
        </p:txBody>
      </p:sp>
      <p:sp>
        <p:nvSpPr>
          <p:cNvPr id="11" name="Rectangle 10"/>
          <p:cNvSpPr/>
          <p:nvPr/>
        </p:nvSpPr>
        <p:spPr>
          <a:xfrm>
            <a:off x="684325" y="1432049"/>
            <a:ext cx="8496944" cy="667875"/>
          </a:xfrm>
          <a:prstGeom prst="rect">
            <a:avLst/>
          </a:prstGeom>
        </p:spPr>
        <p:txBody>
          <a:bodyPr wrap="square">
            <a:spAutoFit/>
          </a:bodyPr>
          <a:lstStyle/>
          <a:p>
            <a:pPr marL="342900" indent="-342900">
              <a:lnSpc>
                <a:spcPct val="100000"/>
              </a:lnSpc>
              <a:buFont typeface="Wingdings" pitchFamily="2" charset="2"/>
              <a:buChar char="q"/>
            </a:pPr>
            <a:r>
              <a:rPr lang="en-US" altLang="zh-CN" sz="1870" dirty="0"/>
              <a:t>SICP</a:t>
            </a:r>
          </a:p>
          <a:p>
            <a:pPr marL="342900" indent="-342900">
              <a:lnSpc>
                <a:spcPct val="100000"/>
              </a:lnSpc>
              <a:buFont typeface="Wingdings" pitchFamily="2" charset="2"/>
              <a:buChar char="q"/>
            </a:pPr>
            <a:r>
              <a:rPr lang="en-US" altLang="zh-CN" sz="1870" dirty="0"/>
              <a:t>Learning Python</a:t>
            </a:r>
          </a:p>
        </p:txBody>
      </p:sp>
    </p:spTree>
    <p:extLst>
      <p:ext uri="{BB962C8B-B14F-4D97-AF65-F5344CB8AC3E}">
        <p14:creationId xmlns:p14="http://schemas.microsoft.com/office/powerpoint/2010/main" val="16644973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RSTNVISHNO@EKEMMMUFUVWYY57I" val="4250"/>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75744</TotalTime>
  <Words>8413</Words>
  <Application>Microsoft Office PowerPoint</Application>
  <PresentationFormat>Custom</PresentationFormat>
  <Paragraphs>649</Paragraphs>
  <Slides>97</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97</vt:i4>
      </vt:variant>
    </vt:vector>
  </HeadingPairs>
  <TitlesOfParts>
    <vt:vector size="110" baseType="lpstr">
      <vt:lpstr>Birka</vt:lpstr>
      <vt:lpstr>Lucida Grande</vt:lpstr>
      <vt:lpstr>STSong</vt:lpstr>
      <vt:lpstr>Arial</vt:lpstr>
      <vt:lpstr>Calibri</vt:lpstr>
      <vt:lpstr>Cambria Math</vt:lpstr>
      <vt:lpstr>Consolas</vt:lpstr>
      <vt:lpstr>Garamond</vt:lpstr>
      <vt:lpstr>Times New Roman</vt:lpstr>
      <vt:lpstr>Tw Cen MT</vt:lpstr>
      <vt:lpstr>Wingdings</vt:lpstr>
      <vt:lpstr>Wingdings 2</vt:lpstr>
      <vt:lpstr>HDOfficeLightV0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Cheng Fan</cp:lastModifiedBy>
  <cp:revision>4194</cp:revision>
  <cp:lastPrinted>2018-02-19T20:12:03Z</cp:lastPrinted>
  <dcterms:created xsi:type="dcterms:W3CDTF">2012-11-18T11:25:02Z</dcterms:created>
  <dcterms:modified xsi:type="dcterms:W3CDTF">2022-12-05T09:51:17Z</dcterms:modified>
</cp:coreProperties>
</file>